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7" r:id="rId1"/>
    <p:sldMasterId id="2147483943" r:id="rId2"/>
  </p:sldMasterIdLst>
  <p:notesMasterIdLst>
    <p:notesMasterId r:id="rId68"/>
  </p:notesMasterIdLst>
  <p:handoutMasterIdLst>
    <p:handoutMasterId r:id="rId69"/>
  </p:handoutMasterIdLst>
  <p:sldIdLst>
    <p:sldId id="141168450" r:id="rId3"/>
    <p:sldId id="2799" r:id="rId4"/>
    <p:sldId id="2688" r:id="rId5"/>
    <p:sldId id="141168432" r:id="rId6"/>
    <p:sldId id="269" r:id="rId7"/>
    <p:sldId id="270" r:id="rId8"/>
    <p:sldId id="2797" r:id="rId9"/>
    <p:sldId id="141168434" r:id="rId10"/>
    <p:sldId id="272" r:id="rId11"/>
    <p:sldId id="273" r:id="rId12"/>
    <p:sldId id="275" r:id="rId13"/>
    <p:sldId id="276" r:id="rId14"/>
    <p:sldId id="277" r:id="rId15"/>
    <p:sldId id="278" r:id="rId16"/>
    <p:sldId id="271" r:id="rId17"/>
    <p:sldId id="279" r:id="rId18"/>
    <p:sldId id="314" r:id="rId19"/>
    <p:sldId id="305" r:id="rId20"/>
    <p:sldId id="307" r:id="rId21"/>
    <p:sldId id="2798" r:id="rId22"/>
    <p:sldId id="280" r:id="rId23"/>
    <p:sldId id="340" r:id="rId24"/>
    <p:sldId id="281" r:id="rId25"/>
    <p:sldId id="341" r:id="rId26"/>
    <p:sldId id="282" r:id="rId27"/>
    <p:sldId id="141168433" r:id="rId28"/>
    <p:sldId id="284" r:id="rId29"/>
    <p:sldId id="309" r:id="rId30"/>
    <p:sldId id="310" r:id="rId31"/>
    <p:sldId id="311" r:id="rId32"/>
    <p:sldId id="312" r:id="rId33"/>
    <p:sldId id="285" r:id="rId34"/>
    <p:sldId id="286" r:id="rId35"/>
    <p:sldId id="313" r:id="rId36"/>
    <p:sldId id="344" r:id="rId37"/>
    <p:sldId id="141168454" r:id="rId38"/>
    <p:sldId id="287" r:id="rId39"/>
    <p:sldId id="263" r:id="rId40"/>
    <p:sldId id="288" r:id="rId41"/>
    <p:sldId id="300" r:id="rId42"/>
    <p:sldId id="141168455" r:id="rId43"/>
    <p:sldId id="141168355" r:id="rId44"/>
    <p:sldId id="651" r:id="rId45"/>
    <p:sldId id="141168352" r:id="rId46"/>
    <p:sldId id="141168354" r:id="rId47"/>
    <p:sldId id="141168353" r:id="rId48"/>
    <p:sldId id="141168351" r:id="rId49"/>
    <p:sldId id="772" r:id="rId50"/>
    <p:sldId id="758" r:id="rId51"/>
    <p:sldId id="773" r:id="rId52"/>
    <p:sldId id="141168451" r:id="rId53"/>
    <p:sldId id="774" r:id="rId54"/>
    <p:sldId id="775" r:id="rId55"/>
    <p:sldId id="778" r:id="rId56"/>
    <p:sldId id="141168452" r:id="rId57"/>
    <p:sldId id="737" r:id="rId58"/>
    <p:sldId id="786" r:id="rId59"/>
    <p:sldId id="141168453" r:id="rId60"/>
    <p:sldId id="141168347" r:id="rId61"/>
    <p:sldId id="755" r:id="rId62"/>
    <p:sldId id="141168456" r:id="rId63"/>
    <p:sldId id="343" r:id="rId64"/>
    <p:sldId id="141168457" r:id="rId65"/>
    <p:sldId id="141168458" r:id="rId66"/>
    <p:sldId id="2741" r:id="rId67"/>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D7CEFF"/>
    <a:srgbClr val="C2F01B"/>
    <a:srgbClr val="FCEBB8"/>
    <a:srgbClr val="8AA4F3"/>
    <a:srgbClr val="272248"/>
    <a:srgbClr val="FF7D54"/>
    <a:srgbClr val="BD9483"/>
    <a:srgbClr val="45497B"/>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89"/>
    <p:restoredTop sz="72619"/>
  </p:normalViewPr>
  <p:slideViewPr>
    <p:cSldViewPr snapToGrid="0" snapToObjects="1" showGuides="1">
      <p:cViewPr varScale="1">
        <p:scale>
          <a:sx n="89" d="100"/>
          <a:sy n="89" d="100"/>
        </p:scale>
        <p:origin x="616" y="168"/>
      </p:cViewPr>
      <p:guideLst>
        <p:guide orient="horz" pos="1620"/>
        <p:guide pos="2880"/>
      </p:guideLst>
    </p:cSldViewPr>
  </p:slideViewPr>
  <p:outlineViewPr>
    <p:cViewPr>
      <p:scale>
        <a:sx n="33" d="100"/>
        <a:sy n="33" d="100"/>
      </p:scale>
      <p:origin x="0" y="-24712"/>
    </p:cViewPr>
  </p:outlineViewPr>
  <p:notesTextViewPr>
    <p:cViewPr>
      <p:scale>
        <a:sx n="1" d="1"/>
        <a:sy n="1" d="1"/>
      </p:scale>
      <p:origin x="0" y="-264"/>
    </p:cViewPr>
  </p:notesTextViewPr>
  <p:sorterViewPr>
    <p:cViewPr>
      <p:scale>
        <a:sx n="118" d="100"/>
        <a:sy n="118" d="100"/>
      </p:scale>
      <p:origin x="0" y="0"/>
    </p:cViewPr>
  </p:sorterViewPr>
  <p:notesViewPr>
    <p:cSldViewPr snapToGrid="0" snapToObjects="1" showGuides="1">
      <p:cViewPr varScale="1">
        <p:scale>
          <a:sx n="78" d="100"/>
          <a:sy n="78" d="100"/>
        </p:scale>
        <p:origin x="2216" y="16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B1B1F9-D0CB-FF4D-BEE0-BED1F1FDA196}" type="datetimeFigureOut">
              <a:rPr lang="en-US" smtClean="0"/>
              <a:t>8/27/19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BA3DDA-848E-4542-90FB-F9E770D81D8C}" type="slidenum">
              <a:rPr lang="en-US" smtClean="0"/>
              <a:t>‹#›</a:t>
            </a:fld>
            <a:endParaRPr lang="en-US"/>
          </a:p>
        </p:txBody>
      </p:sp>
    </p:spTree>
    <p:extLst>
      <p:ext uri="{BB962C8B-B14F-4D97-AF65-F5344CB8AC3E}">
        <p14:creationId xmlns:p14="http://schemas.microsoft.com/office/powerpoint/2010/main" val="107837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8/27/19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zookeeper.apache.org/" TargetMode="External"/><Relationship Id="rId3" Type="http://schemas.openxmlformats.org/officeDocument/2006/relationships/hyperlink" Target="https://kafka.apache.org/" TargetMode="External"/><Relationship Id="rId7" Type="http://schemas.openxmlformats.org/officeDocument/2006/relationships/hyperlink" Target="https://ibm-cloud-architecture.github.io/refarch-eda/"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en.wikipedia.org/wiki/Publish&#8211;subscribe_pattern" TargetMode="External"/><Relationship Id="rId5" Type="http://schemas.openxmlformats.org/officeDocument/2006/relationships/hyperlink" Target="https://www.confluent.io/" TargetMode="External"/><Relationship Id="rId4" Type="http://schemas.openxmlformats.org/officeDocument/2006/relationships/hyperlink" Target="https://engineering.linkedin.com/blog/2016/04/kafka-ecosystem-at-linkedin" TargetMode="External"/><Relationship Id="rId9" Type="http://schemas.openxmlformats.org/officeDocument/2006/relationships/hyperlink" Target="https://docs.confluent.io/current/clients/kafka-jms-client/index.html"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hlinkClick r:id="rId3"/>
              </a:rPr>
              <a:t>Kafka</a:t>
            </a:r>
            <a:r>
              <a:rPr lang="en-US" sz="1600" dirty="0"/>
              <a:t> was originally developed at </a:t>
            </a:r>
            <a:r>
              <a:rPr lang="en-US" sz="1600" dirty="0">
                <a:hlinkClick r:id="rId4"/>
              </a:rPr>
              <a:t>LinkedIn</a:t>
            </a:r>
            <a:r>
              <a:rPr lang="en-US" sz="1600" dirty="0"/>
              <a:t> in 2010 and opened sourced in 2011</a:t>
            </a:r>
          </a:p>
          <a:p>
            <a:r>
              <a:rPr lang="en-US" sz="1600" dirty="0"/>
              <a:t>A version and extras maintained by </a:t>
            </a:r>
            <a:r>
              <a:rPr lang="en-US" sz="1600" dirty="0">
                <a:hlinkClick r:id="rId5"/>
              </a:rPr>
              <a:t>Confluent</a:t>
            </a:r>
            <a:r>
              <a:rPr lang="en-US" sz="1600" dirty="0"/>
              <a:t>, the original Kafka creators from LinkedIn</a:t>
            </a:r>
          </a:p>
          <a:p>
            <a:r>
              <a:rPr lang="en-US" sz="1600" dirty="0"/>
              <a:t>A distributed </a:t>
            </a:r>
            <a:r>
              <a:rPr lang="en-US" sz="1600" dirty="0">
                <a:hlinkClick r:id="rId6"/>
              </a:rPr>
              <a:t>publish and subscribe</a:t>
            </a:r>
            <a:r>
              <a:rPr lang="en-US" sz="1600" dirty="0"/>
              <a:t> middleware where all records are persistent</a:t>
            </a:r>
          </a:p>
          <a:p>
            <a:r>
              <a:rPr lang="en-US" sz="1600" dirty="0"/>
              <a:t>Used as a part in </a:t>
            </a:r>
            <a:r>
              <a:rPr lang="en-US" sz="1600" dirty="0">
                <a:hlinkClick r:id="rId7"/>
              </a:rPr>
              <a:t>Event Driven Architectures </a:t>
            </a:r>
            <a:endParaRPr lang="en-US" sz="1600" dirty="0"/>
          </a:p>
          <a:p>
            <a:r>
              <a:rPr lang="en-US" sz="1600" dirty="0"/>
              <a:t>Fault tolerant and scalable when running multiple brokers with multiple partitions</a:t>
            </a:r>
          </a:p>
          <a:p>
            <a:r>
              <a:rPr lang="en-US" sz="1600" dirty="0"/>
              <a:t>Kafka runs on Java with clients in many languages</a:t>
            </a:r>
          </a:p>
          <a:p>
            <a:r>
              <a:rPr lang="en-US" sz="1600" dirty="0"/>
              <a:t>Uses </a:t>
            </a:r>
            <a:r>
              <a:rPr lang="en-US" sz="1600" dirty="0">
                <a:hlinkClick r:id="rId8"/>
              </a:rPr>
              <a:t>Apache Zookeeper</a:t>
            </a:r>
            <a:r>
              <a:rPr lang="en-US" sz="1600" dirty="0"/>
              <a:t> for metadata (leader and follower setup)</a:t>
            </a:r>
          </a:p>
          <a:p>
            <a:r>
              <a:rPr lang="en-US" sz="1600" dirty="0"/>
              <a:t>Can be used with Java Messaging Services (JMS), but does not support all </a:t>
            </a:r>
            <a:r>
              <a:rPr lang="en-US" sz="1600" dirty="0">
                <a:hlinkClick r:id="rId9"/>
              </a:rPr>
              <a:t>features</a:t>
            </a:r>
            <a:endParaRPr lang="en-US" sz="1600" dirty="0"/>
          </a:p>
          <a:p>
            <a:r>
              <a:rPr lang="en-US" sz="1600" dirty="0"/>
              <a:t>Kafka clients are written in many languages</a:t>
            </a:r>
          </a:p>
          <a:p>
            <a:pPr lvl="1"/>
            <a:r>
              <a:rPr lang="en-US" sz="1600" dirty="0"/>
              <a:t>C/C++, Python, Go, Erlang, .NET, Clojure, Ruby, Node.js, Proxy (HTTP REST), Perl, stdin/</a:t>
            </a:r>
            <a:r>
              <a:rPr lang="en-US" sz="1600" dirty="0" err="1"/>
              <a:t>stdout</a:t>
            </a:r>
            <a:r>
              <a:rPr lang="en-US" sz="1600" dirty="0"/>
              <a:t>, PHP, Rust, Alternative Java, Storm, Scala DSL, Clojure, Swift</a:t>
            </a:r>
          </a:p>
          <a:p>
            <a:endParaRPr lang="en-US" dirty="0"/>
          </a:p>
        </p:txBody>
      </p:sp>
      <p:sp>
        <p:nvSpPr>
          <p:cNvPr id="4" name="Slide Number Placeholder 3"/>
          <p:cNvSpPr>
            <a:spLocks noGrp="1"/>
          </p:cNvSpPr>
          <p:nvPr>
            <p:ph type="sldNum" sz="quarter" idx="10"/>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447855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Shape 585"/>
          <p:cNvSpPr>
            <a:spLocks noGrp="1" noRot="1" noChangeAspect="1"/>
          </p:cNvSpPr>
          <p:nvPr>
            <p:ph type="sldImg"/>
          </p:nvPr>
        </p:nvSpPr>
        <p:spPr>
          <a:xfrm>
            <a:off x="381000" y="685800"/>
            <a:ext cx="6096000" cy="3429000"/>
          </a:xfrm>
          <a:prstGeom prst="rect">
            <a:avLst/>
          </a:prstGeom>
        </p:spPr>
        <p:txBody>
          <a:bodyPr/>
          <a:lstStyle/>
          <a:p>
            <a:endParaRPr/>
          </a:p>
        </p:txBody>
      </p:sp>
      <p:sp>
        <p:nvSpPr>
          <p:cNvPr id="586" name="Shape 586"/>
          <p:cNvSpPr>
            <a:spLocks noGrp="1"/>
          </p:cNvSpPr>
          <p:nvPr>
            <p:ph type="body" sz="quarter" idx="1"/>
          </p:nvPr>
        </p:nvSpPr>
        <p:spPr>
          <a:prstGeom prst="rect">
            <a:avLst/>
          </a:prstGeom>
        </p:spPr>
        <p:txBody>
          <a:bodyPr/>
          <a:lstStyle/>
          <a:p>
            <a:pPr>
              <a:defRPr sz="900" b="1">
                <a:latin typeface="Arial"/>
                <a:ea typeface="Arial"/>
                <a:cs typeface="Arial"/>
                <a:sym typeface="Arial"/>
              </a:defRPr>
            </a:pPr>
            <a:r>
              <a:rPr dirty="0"/>
              <a:t>Producers</a:t>
            </a:r>
          </a:p>
          <a:p>
            <a:pPr>
              <a:defRPr sz="900" b="1">
                <a:latin typeface="Arial"/>
                <a:ea typeface="Arial"/>
                <a:cs typeface="Arial"/>
                <a:sym typeface="Arial"/>
              </a:defRPr>
            </a:pPr>
            <a:r>
              <a:rPr dirty="0"/>
              <a:t>A producer publishes messages to one or more topics.</a:t>
            </a:r>
          </a:p>
        </p:txBody>
      </p:sp>
    </p:spTree>
    <p:extLst>
      <p:ext uri="{BB962C8B-B14F-4D97-AF65-F5344CB8AC3E}">
        <p14:creationId xmlns:p14="http://schemas.microsoft.com/office/powerpoint/2010/main" val="1238228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Shape 549"/>
          <p:cNvSpPr>
            <a:spLocks noGrp="1" noRot="1" noChangeAspect="1"/>
          </p:cNvSpPr>
          <p:nvPr>
            <p:ph type="sldImg"/>
          </p:nvPr>
        </p:nvSpPr>
        <p:spPr>
          <a:xfrm>
            <a:off x="381000" y="685800"/>
            <a:ext cx="6096000" cy="3429000"/>
          </a:xfrm>
          <a:prstGeom prst="rect">
            <a:avLst/>
          </a:prstGeom>
        </p:spPr>
        <p:txBody>
          <a:bodyPr/>
          <a:lstStyle/>
          <a:p>
            <a:endParaRPr/>
          </a:p>
        </p:txBody>
      </p:sp>
      <p:sp>
        <p:nvSpPr>
          <p:cNvPr id="550" name="Shape 550"/>
          <p:cNvSpPr>
            <a:spLocks noGrp="1"/>
          </p:cNvSpPr>
          <p:nvPr>
            <p:ph type="body" sz="quarter" idx="1"/>
          </p:nvPr>
        </p:nvSpPr>
        <p:spPr>
          <a:prstGeom prst="rect">
            <a:avLst/>
          </a:prstGeom>
        </p:spPr>
        <p:txBody>
          <a:bodyPr/>
          <a:lstStyle/>
          <a:p>
            <a:r>
              <a:rPr lang="en-GB" dirty="0"/>
              <a:t>Topic is an u</a:t>
            </a:r>
            <a:r>
              <a:rPr dirty="0"/>
              <a:t>mutable sequence of records</a:t>
            </a:r>
            <a:r>
              <a:rPr lang="en-GB" dirty="0"/>
              <a:t>.</a:t>
            </a:r>
          </a:p>
          <a:p>
            <a:r>
              <a:rPr lang="en-GB" dirty="0"/>
              <a:t>Always append to the end and the numbers indicate offsets -&gt; offset number will always increase</a:t>
            </a:r>
            <a:endParaRPr dirty="0"/>
          </a:p>
        </p:txBody>
      </p:sp>
    </p:spTree>
    <p:extLst>
      <p:ext uri="{BB962C8B-B14F-4D97-AF65-F5344CB8AC3E}">
        <p14:creationId xmlns:p14="http://schemas.microsoft.com/office/powerpoint/2010/main" val="1744129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individual record is made up of a key and a value.</a:t>
            </a:r>
          </a:p>
          <a:p>
            <a:endParaRPr lang="en-US" dirty="0"/>
          </a:p>
          <a:p>
            <a:r>
              <a:rPr lang="en-US" sz="900" b="0" i="0" kern="1200" dirty="0">
                <a:solidFill>
                  <a:schemeClr val="tx1"/>
                </a:solidFill>
                <a:effectLst/>
                <a:latin typeface="+mn-lt"/>
                <a:ea typeface="+mn-ea"/>
                <a:cs typeface="+mn-cs"/>
              </a:rPr>
              <a:t> Partitions are basically used to parallelize the event processing when a single server would not be able to process all events,</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Each partition will run on a separate server. If you have 5 brokers you can define topic with 5 partitions.</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Each partition is replicated across a configurable number of servers for fault tolerance.</a:t>
            </a:r>
            <a:endParaRPr lang="en-US" dirty="0"/>
          </a:p>
        </p:txBody>
      </p:sp>
    </p:spTree>
    <p:extLst>
      <p:ext uri="{BB962C8B-B14F-4D97-AF65-F5344CB8AC3E}">
        <p14:creationId xmlns:p14="http://schemas.microsoft.com/office/powerpoint/2010/main" val="2751865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Records on topics are not kept forever. Kafka will remove old records.</a:t>
            </a:r>
          </a:p>
          <a:p>
            <a:r>
              <a:rPr lang="en-US" dirty="0"/>
              <a:t>This can be either set to remove after a certain amount of time, or when the log reaches a certain size.</a:t>
            </a:r>
          </a:p>
          <a:p>
            <a:endParaRPr lang="en-US" dirty="0"/>
          </a:p>
          <a:p>
            <a:r>
              <a:rPr lang="en-US" dirty="0"/>
              <a:t>Compaction is an alternative way to remove records</a:t>
            </a:r>
          </a:p>
          <a:p>
            <a:r>
              <a:rPr lang="en-US" dirty="0"/>
              <a:t>When compaction is turned on Kafka will periodically remove all old records for a given key.</a:t>
            </a:r>
          </a:p>
          <a:p>
            <a:r>
              <a:rPr lang="en-US" dirty="0"/>
              <a:t>So in the example here only the offsets 2,4 and 5 are kept since they represent the last record with </a:t>
            </a:r>
            <a:r>
              <a:rPr lang="en-US"/>
              <a:t>that key</a:t>
            </a:r>
          </a:p>
        </p:txBody>
      </p:sp>
    </p:spTree>
    <p:extLst>
      <p:ext uri="{BB962C8B-B14F-4D97-AF65-F5344CB8AC3E}">
        <p14:creationId xmlns:p14="http://schemas.microsoft.com/office/powerpoint/2010/main" val="57233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no key is set, producers records will be appended in a round-robin fashion</a:t>
            </a:r>
          </a:p>
        </p:txBody>
      </p:sp>
    </p:spTree>
    <p:extLst>
      <p:ext uri="{BB962C8B-B14F-4D97-AF65-F5344CB8AC3E}">
        <p14:creationId xmlns:p14="http://schemas.microsoft.com/office/powerpoint/2010/main" val="2794474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key is set, Kafka will always append records with that same key to the same partition</a:t>
            </a:r>
          </a:p>
          <a:p>
            <a:endParaRPr lang="en-US" dirty="0"/>
          </a:p>
          <a:p>
            <a:r>
              <a:rPr lang="en-US" dirty="0"/>
              <a:t>Kafka guarantees ordering on a topic </a:t>
            </a:r>
            <a:r>
              <a:rPr lang="en-US" b="1" dirty="0"/>
              <a:t>in a particular partition</a:t>
            </a:r>
          </a:p>
          <a:p>
            <a:endParaRPr lang="en-US" b="1" dirty="0"/>
          </a:p>
          <a:p>
            <a:r>
              <a:rPr lang="en-US" b="0" dirty="0"/>
              <a:t>Worth noting this is only true while the number of partitions remains static, if you add more partitions, Kafka might start putting records with the same key to a different partition -&gt; so ordering is no longer guaranteed</a:t>
            </a:r>
          </a:p>
          <a:p>
            <a:endParaRPr lang="en-US" dirty="0"/>
          </a:p>
        </p:txBody>
      </p:sp>
    </p:spTree>
    <p:extLst>
      <p:ext uri="{BB962C8B-B14F-4D97-AF65-F5344CB8AC3E}">
        <p14:creationId xmlns:p14="http://schemas.microsoft.com/office/powerpoint/2010/main" val="3485562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Serializers: </a:t>
            </a:r>
            <a:r>
              <a:rPr lang="en-US" dirty="0" err="1"/>
              <a:t>ByteArraySerializer</a:t>
            </a:r>
            <a:r>
              <a:rPr lang="en-US" dirty="0"/>
              <a:t>, </a:t>
            </a:r>
            <a:r>
              <a:rPr lang="en-US" dirty="0" err="1"/>
              <a:t>ByteBufferSerializer</a:t>
            </a:r>
            <a:r>
              <a:rPr lang="en-US" dirty="0"/>
              <a:t>, </a:t>
            </a:r>
            <a:r>
              <a:rPr lang="en-US" dirty="0" err="1"/>
              <a:t>BytesSerializer</a:t>
            </a:r>
            <a:r>
              <a:rPr lang="en-US" dirty="0"/>
              <a:t>, </a:t>
            </a:r>
            <a:r>
              <a:rPr lang="en-US" dirty="0" err="1"/>
              <a:t>DoubleSerializer</a:t>
            </a:r>
            <a:r>
              <a:rPr lang="en-US" dirty="0"/>
              <a:t>, </a:t>
            </a:r>
            <a:r>
              <a:rPr lang="en-US" dirty="0" err="1"/>
              <a:t>ExtendedSerializer.Wrapper</a:t>
            </a:r>
            <a:r>
              <a:rPr lang="en-US" dirty="0"/>
              <a:t>, </a:t>
            </a:r>
            <a:r>
              <a:rPr lang="en-US" dirty="0" err="1"/>
              <a:t>FloatSerializer</a:t>
            </a:r>
            <a:r>
              <a:rPr lang="en-US" dirty="0"/>
              <a:t>, </a:t>
            </a:r>
            <a:r>
              <a:rPr lang="en-US" dirty="0" err="1"/>
              <a:t>IntegerSerializer</a:t>
            </a:r>
            <a:r>
              <a:rPr lang="en-US" dirty="0"/>
              <a:t>, </a:t>
            </a:r>
            <a:r>
              <a:rPr lang="en-US" dirty="0" err="1"/>
              <a:t>LongSerializer</a:t>
            </a:r>
            <a:r>
              <a:rPr lang="en-US" dirty="0"/>
              <a:t>, </a:t>
            </a:r>
            <a:r>
              <a:rPr lang="en-US" dirty="0" err="1"/>
              <a:t>SessionWindowedSerializer</a:t>
            </a:r>
            <a:r>
              <a:rPr lang="en-US" dirty="0"/>
              <a:t>, </a:t>
            </a:r>
            <a:r>
              <a:rPr lang="en-US" dirty="0" err="1"/>
              <a:t>ShortSerializer</a:t>
            </a:r>
            <a:r>
              <a:rPr lang="en-US" dirty="0"/>
              <a:t>, </a:t>
            </a:r>
            <a:r>
              <a:rPr lang="en-US" dirty="0" err="1"/>
              <a:t>StringSerializer</a:t>
            </a:r>
            <a:r>
              <a:rPr lang="en-US" dirty="0"/>
              <a:t>, </a:t>
            </a:r>
            <a:r>
              <a:rPr lang="en-US" dirty="0" err="1"/>
              <a:t>TimeWindowedSerializer</a:t>
            </a:r>
            <a:r>
              <a:rPr lang="en-US" dirty="0"/>
              <a:t>, </a:t>
            </a:r>
            <a:r>
              <a:rPr lang="en-US" dirty="0" err="1"/>
              <a:t>UUIDSerializer</a:t>
            </a:r>
            <a:endParaRPr lang="en-US" dirty="0"/>
          </a:p>
          <a:p>
            <a:endParaRPr lang="en-US" dirty="0"/>
          </a:p>
          <a:p>
            <a:r>
              <a:rPr lang="en-US" dirty="0" err="1"/>
              <a:t>Deserializers</a:t>
            </a:r>
            <a:r>
              <a:rPr lang="en-US" dirty="0"/>
              <a:t>: </a:t>
            </a:r>
            <a:r>
              <a:rPr lang="en-US" dirty="0" err="1"/>
              <a:t>ByteArrayDeserializer</a:t>
            </a:r>
            <a:r>
              <a:rPr lang="en-US" dirty="0"/>
              <a:t>, </a:t>
            </a:r>
            <a:r>
              <a:rPr lang="en-US" dirty="0" err="1"/>
              <a:t>ByteBufferDeserializer</a:t>
            </a:r>
            <a:r>
              <a:rPr lang="en-US" dirty="0"/>
              <a:t>, </a:t>
            </a:r>
            <a:r>
              <a:rPr lang="en-US" dirty="0" err="1"/>
              <a:t>BytesDeserializer</a:t>
            </a:r>
            <a:r>
              <a:rPr lang="en-US" dirty="0"/>
              <a:t>, </a:t>
            </a:r>
            <a:r>
              <a:rPr lang="en-US" dirty="0" err="1"/>
              <a:t>DoubleDeserializer</a:t>
            </a:r>
            <a:r>
              <a:rPr lang="en-US" dirty="0"/>
              <a:t>, </a:t>
            </a:r>
            <a:r>
              <a:rPr lang="en-US" dirty="0" err="1"/>
              <a:t>ExtendedDeserializer.Wrapper</a:t>
            </a:r>
            <a:r>
              <a:rPr lang="en-US" dirty="0"/>
              <a:t>, </a:t>
            </a:r>
            <a:r>
              <a:rPr lang="en-US" dirty="0" err="1"/>
              <a:t>FloatDeserializer</a:t>
            </a:r>
            <a:r>
              <a:rPr lang="en-US" dirty="0"/>
              <a:t>, </a:t>
            </a:r>
            <a:r>
              <a:rPr lang="en-US" dirty="0" err="1"/>
              <a:t>IntegerDeserializer</a:t>
            </a:r>
            <a:r>
              <a:rPr lang="en-US" dirty="0"/>
              <a:t>, </a:t>
            </a:r>
            <a:r>
              <a:rPr lang="en-US" dirty="0" err="1"/>
              <a:t>LongDeserializer</a:t>
            </a:r>
            <a:r>
              <a:rPr lang="en-US" dirty="0"/>
              <a:t>, </a:t>
            </a:r>
            <a:r>
              <a:rPr lang="en-US" dirty="0" err="1"/>
              <a:t>SessionWindowedDeserializer</a:t>
            </a:r>
            <a:r>
              <a:rPr lang="en-US" dirty="0"/>
              <a:t>, </a:t>
            </a:r>
            <a:r>
              <a:rPr lang="en-US" dirty="0" err="1"/>
              <a:t>ShortDeserializer</a:t>
            </a:r>
            <a:r>
              <a:rPr lang="en-US" dirty="0"/>
              <a:t>, </a:t>
            </a:r>
            <a:r>
              <a:rPr lang="en-US" dirty="0" err="1"/>
              <a:t>StringDeserializer</a:t>
            </a:r>
            <a:r>
              <a:rPr lang="en-US" dirty="0"/>
              <a:t>, </a:t>
            </a:r>
            <a:r>
              <a:rPr lang="en-US" dirty="0" err="1"/>
              <a:t>TimeWindowedDeserializer</a:t>
            </a:r>
            <a:r>
              <a:rPr lang="en-US" dirty="0"/>
              <a:t>, </a:t>
            </a:r>
            <a:r>
              <a:rPr lang="en-US" dirty="0" err="1"/>
              <a:t>UUIDDeserializer</a:t>
            </a:r>
            <a:endParaRPr lang="en-US" dirty="0"/>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When an idempotent producer is set the property </a:t>
            </a:r>
            <a:r>
              <a:rPr lang="en-US" dirty="0" err="1"/>
              <a:t>producerProps.put</a:t>
            </a:r>
            <a:r>
              <a:rPr lang="en-US" dirty="0"/>
              <a:t>("</a:t>
            </a:r>
            <a:r>
              <a:rPr lang="en-US" dirty="0" err="1"/>
              <a:t>enable.idempitence</a:t>
            </a:r>
            <a:r>
              <a:rPr lang="en-US" dirty="0"/>
              <a:t>", "true") is added.  This changes the following settings: retries = MAX_INT, acks=all,</a:t>
            </a:r>
          </a:p>
          <a:p>
            <a:endParaRPr lang="en-US" dirty="0"/>
          </a:p>
        </p:txBody>
      </p:sp>
      <p:sp>
        <p:nvSpPr>
          <p:cNvPr id="4" name="Slide Number Placeholder 3"/>
          <p:cNvSpPr>
            <a:spLocks noGrp="1"/>
          </p:cNvSpPr>
          <p:nvPr>
            <p:ph type="sldNum" sz="quarter" idx="5"/>
          </p:nvPr>
        </p:nvSpPr>
        <p:spPr/>
        <p:txBody>
          <a:bodyPr/>
          <a:lstStyle/>
          <a:p>
            <a:fld id="{05C4898A-41A8-49D6-8E48-9D853EBFDD60}" type="slidenum">
              <a:rPr lang="en-US" smtClean="0"/>
              <a:pPr/>
              <a:t>20</a:t>
            </a:fld>
            <a:endParaRPr lang="en-US"/>
          </a:p>
        </p:txBody>
      </p:sp>
    </p:spTree>
    <p:extLst>
      <p:ext uri="{BB962C8B-B14F-4D97-AF65-F5344CB8AC3E}">
        <p14:creationId xmlns:p14="http://schemas.microsoft.com/office/powerpoint/2010/main" val="1008777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Kafka producers have a lot of configuration options – will only discuss a couple of key ones</a:t>
            </a:r>
          </a:p>
          <a:p>
            <a:endParaRPr lang="en-US" dirty="0"/>
          </a:p>
          <a:p>
            <a:r>
              <a:rPr lang="en-US" dirty="0"/>
              <a:t>Attention exactly once is a combination of things. Message delivery could not be 100% reliable. Network and machine could fail. A high level of coordination to guaranty exactly once delivery has a cost in latency and processing. The underlying protocol is still using at-least once delivery.</a:t>
            </a:r>
          </a:p>
          <a:p>
            <a:endParaRPr lang="en-US" dirty="0"/>
          </a:p>
          <a:p>
            <a:r>
              <a:rPr lang="en-US" dirty="0"/>
              <a:t>When producer does not receive a message, you need to ask if message is dropped, or if the ack is dropped, or is it the receiver who crash, or network is slow… The most important is to ensure idempotence. </a:t>
            </a:r>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It is possible to get message duplication if a producer did not receive acks but the message was really processed by the consumer. So consumer has to perform deduplication or handle incoming messages in an idempotent way. </a:t>
            </a:r>
          </a:p>
          <a:p>
            <a:endParaRPr lang="en-US" dirty="0"/>
          </a:p>
          <a:p>
            <a:r>
              <a:rPr lang="en-US" dirty="0"/>
              <a:t>With stateless messaging once the ack is sent, </a:t>
            </a:r>
            <a:r>
              <a:rPr lang="en-US" sz="900" b="0" i="0" kern="1200" dirty="0">
                <a:solidFill>
                  <a:schemeClr val="tx1"/>
                </a:solidFill>
                <a:effectLst/>
                <a:latin typeface="+mn-lt"/>
                <a:ea typeface="+mn-ea"/>
                <a:cs typeface="+mn-cs"/>
              </a:rPr>
              <a:t>if the receiver crashes before or during its processing, the data is lost forever. </a:t>
            </a:r>
            <a:r>
              <a:rPr lang="en-US" dirty="0"/>
              <a:t> </a:t>
            </a:r>
          </a:p>
          <a:p>
            <a:endParaRPr lang="en-US" dirty="0"/>
          </a:p>
          <a:p>
            <a:r>
              <a:rPr lang="en-US" dirty="0"/>
              <a:t> </a:t>
            </a:r>
          </a:p>
          <a:p>
            <a:endParaRPr lang="en-US" dirty="0"/>
          </a:p>
        </p:txBody>
      </p:sp>
    </p:spTree>
    <p:extLst>
      <p:ext uri="{BB962C8B-B14F-4D97-AF65-F5344CB8AC3E}">
        <p14:creationId xmlns:p14="http://schemas.microsoft.com/office/powerpoint/2010/main" val="10181431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a delay change the property:</a:t>
            </a:r>
          </a:p>
          <a:p>
            <a:r>
              <a:rPr lang="en-US" dirty="0"/>
              <a:t>batch </a:t>
            </a:r>
            <a:r>
              <a:rPr lang="en-US" dirty="0" err="1"/>
              <a:t>linger.ms</a:t>
            </a:r>
            <a:r>
              <a:rPr lang="en-US" dirty="0"/>
              <a:t> = 5 (default 0)</a:t>
            </a:r>
          </a:p>
          <a:p>
            <a:endParaRPr lang="en-US" dirty="0"/>
          </a:p>
          <a:p>
            <a:r>
              <a:rPr lang="en-US" dirty="0"/>
              <a:t>To change the batch size :</a:t>
            </a:r>
          </a:p>
          <a:p>
            <a:r>
              <a:rPr lang="en-US" dirty="0" err="1"/>
              <a:t>batch.size</a:t>
            </a:r>
            <a:r>
              <a:rPr lang="en-US" dirty="0"/>
              <a:t> (default 16 kb)</a:t>
            </a:r>
          </a:p>
          <a:p>
            <a:endParaRPr lang="en-US" dirty="0"/>
          </a:p>
          <a:p>
            <a:r>
              <a:rPr lang="en-US" dirty="0"/>
              <a:t>To change the buffer memory :</a:t>
            </a:r>
          </a:p>
          <a:p>
            <a:r>
              <a:rPr lang="en-US" dirty="0" err="1"/>
              <a:t>buffer.memory</a:t>
            </a:r>
            <a:r>
              <a:rPr lang="en-US" dirty="0"/>
              <a:t> (default 32 MB)</a:t>
            </a:r>
          </a:p>
          <a:p>
            <a:endParaRPr lang="en-US" dirty="0"/>
          </a:p>
          <a:p>
            <a:r>
              <a:rPr lang="en-US" dirty="0"/>
              <a:t>To change the blocking milliseconds:</a:t>
            </a:r>
          </a:p>
          <a:p>
            <a:r>
              <a:rPr lang="en-US" dirty="0" err="1"/>
              <a:t>max.block.ms</a:t>
            </a:r>
            <a:r>
              <a:rPr lang="en-US" dirty="0"/>
              <a:t> (default 1)</a:t>
            </a:r>
          </a:p>
          <a:p>
            <a:endParaRPr lang="en-US" dirty="0"/>
          </a:p>
          <a:p>
            <a:endParaRPr lang="en-US" dirty="0"/>
          </a:p>
        </p:txBody>
      </p:sp>
      <p:sp>
        <p:nvSpPr>
          <p:cNvPr id="4" name="Slide Number Placeholder 3"/>
          <p:cNvSpPr>
            <a:spLocks noGrp="1"/>
          </p:cNvSpPr>
          <p:nvPr>
            <p:ph type="sldNum" sz="quarter" idx="5"/>
          </p:nvPr>
        </p:nvSpPr>
        <p:spPr/>
        <p:txBody>
          <a:bodyPr/>
          <a:lstStyle/>
          <a:p>
            <a:fld id="{05C4898A-41A8-49D6-8E48-9D853EBFDD60}" type="slidenum">
              <a:rPr lang="en-US" smtClean="0"/>
              <a:pPr/>
              <a:t>22</a:t>
            </a:fld>
            <a:endParaRPr lang="en-US"/>
          </a:p>
        </p:txBody>
      </p:sp>
    </p:spTree>
    <p:extLst>
      <p:ext uri="{BB962C8B-B14F-4D97-AF65-F5344CB8AC3E}">
        <p14:creationId xmlns:p14="http://schemas.microsoft.com/office/powerpoint/2010/main" val="4018701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 name="Shape 737"/>
          <p:cNvSpPr>
            <a:spLocks noGrp="1" noRot="1" noChangeAspect="1"/>
          </p:cNvSpPr>
          <p:nvPr>
            <p:ph type="sldImg"/>
          </p:nvPr>
        </p:nvSpPr>
        <p:spPr>
          <a:xfrm>
            <a:off x="381000" y="685800"/>
            <a:ext cx="6096000" cy="3429000"/>
          </a:xfrm>
          <a:prstGeom prst="rect">
            <a:avLst/>
          </a:prstGeom>
        </p:spPr>
        <p:txBody>
          <a:bodyPr/>
          <a:lstStyle/>
          <a:p>
            <a:endParaRPr/>
          </a:p>
        </p:txBody>
      </p:sp>
      <p:sp>
        <p:nvSpPr>
          <p:cNvPr id="738" name="Shape 738"/>
          <p:cNvSpPr>
            <a:spLocks noGrp="1"/>
          </p:cNvSpPr>
          <p:nvPr>
            <p:ph type="body" sz="quarter" idx="1"/>
          </p:nvPr>
        </p:nvSpPr>
        <p:spPr>
          <a:prstGeom prst="rect">
            <a:avLst/>
          </a:prstGeom>
        </p:spPr>
        <p:txBody>
          <a:bodyPr/>
          <a:lstStyle/>
          <a:p>
            <a:pPr>
              <a:defRPr sz="900" b="1">
                <a:latin typeface="Arial"/>
                <a:ea typeface="Arial"/>
                <a:cs typeface="Arial"/>
                <a:sym typeface="Arial"/>
              </a:defRPr>
            </a:pPr>
            <a:r>
              <a:rPr dirty="0"/>
              <a:t>Consumers</a:t>
            </a:r>
          </a:p>
          <a:p>
            <a:pPr>
              <a:defRPr sz="900" b="1">
                <a:latin typeface="Arial"/>
                <a:ea typeface="Arial"/>
                <a:cs typeface="Arial"/>
                <a:sym typeface="Arial"/>
              </a:defRPr>
            </a:pPr>
            <a:r>
              <a:rPr dirty="0"/>
              <a:t>A consumer reads messages from one or more topics and processes them</a:t>
            </a:r>
          </a:p>
        </p:txBody>
      </p:sp>
    </p:spTree>
    <p:extLst>
      <p:ext uri="{BB962C8B-B14F-4D97-AF65-F5344CB8AC3E}">
        <p14:creationId xmlns:p14="http://schemas.microsoft.com/office/powerpoint/2010/main" val="1338921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an introduction to Apache Kafka, it is highly configurable and can be set up to your exact requirements so recommend you try it out for yourself.</a:t>
            </a:r>
          </a:p>
        </p:txBody>
      </p:sp>
    </p:spTree>
    <p:extLst>
      <p:ext uri="{BB962C8B-B14F-4D97-AF65-F5344CB8AC3E}">
        <p14:creationId xmlns:p14="http://schemas.microsoft.com/office/powerpoint/2010/main" val="39010031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05C4898A-41A8-49D6-8E48-9D853EBFDD60}" type="slidenum">
              <a:rPr lang="en-US" smtClean="0"/>
              <a:pPr/>
              <a:t>24</a:t>
            </a:fld>
            <a:endParaRPr lang="en-US"/>
          </a:p>
        </p:txBody>
      </p:sp>
    </p:spTree>
    <p:extLst>
      <p:ext uri="{BB962C8B-B14F-4D97-AF65-F5344CB8AC3E}">
        <p14:creationId xmlns:p14="http://schemas.microsoft.com/office/powerpoint/2010/main" val="25858990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Consumers can start reading from any offset on a topic, they store the offset they got to in a special hidden topic in Kafka incase the consumer goes down and has to find out where it got to.</a:t>
            </a:r>
          </a:p>
          <a:p>
            <a:r>
              <a:rPr lang="en-US" dirty="0"/>
              <a:t>Again lots of options for configuration, here are a couple that are worth being aware of.</a:t>
            </a:r>
          </a:p>
        </p:txBody>
      </p:sp>
    </p:spTree>
    <p:extLst>
      <p:ext uri="{BB962C8B-B14F-4D97-AF65-F5344CB8AC3E}">
        <p14:creationId xmlns:p14="http://schemas.microsoft.com/office/powerpoint/2010/main" val="480828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allow scalability of consumers, consumers are grouped into consumer groups. Consumer declare what group they are in using a group id</a:t>
            </a:r>
          </a:p>
          <a:p>
            <a:endParaRPr lang="en-US" dirty="0"/>
          </a:p>
          <a:p>
            <a:r>
              <a:rPr lang="en-US" sz="1600" dirty="0"/>
              <a:t>Multiple Consumers in a consumer groups will read each from a fixed amount of partitions exclusively</a:t>
            </a:r>
          </a:p>
          <a:p>
            <a:pPr lvl="1"/>
            <a:r>
              <a:rPr lang="en-US" sz="1600" dirty="0"/>
              <a:t>Having more consumers in a group than partitions will lead to inactive consumers</a:t>
            </a:r>
          </a:p>
          <a:p>
            <a:pPr lvl="1"/>
            <a:r>
              <a:rPr lang="en-US" sz="1600" dirty="0"/>
              <a:t>Adding or removing Consumers will automatically rebalance the Consumers with the number of partitions</a:t>
            </a:r>
          </a:p>
          <a:p>
            <a:endParaRPr lang="en-US" dirty="0"/>
          </a:p>
        </p:txBody>
      </p:sp>
    </p:spTree>
    <p:extLst>
      <p:ext uri="{BB962C8B-B14F-4D97-AF65-F5344CB8AC3E}">
        <p14:creationId xmlns:p14="http://schemas.microsoft.com/office/powerpoint/2010/main" val="16741433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have two consumer groups, each wanting to consume from the topic. Kafka will make sure that between all the consumers they will see every message on a topic.</a:t>
            </a:r>
          </a:p>
        </p:txBody>
      </p:sp>
    </p:spTree>
    <p:extLst>
      <p:ext uri="{BB962C8B-B14F-4D97-AF65-F5344CB8AC3E}">
        <p14:creationId xmlns:p14="http://schemas.microsoft.com/office/powerpoint/2010/main" val="9451130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for consumer group A this means each consumer gets one partition</a:t>
            </a:r>
          </a:p>
        </p:txBody>
      </p:sp>
    </p:spTree>
    <p:extLst>
      <p:ext uri="{BB962C8B-B14F-4D97-AF65-F5344CB8AC3E}">
        <p14:creationId xmlns:p14="http://schemas.microsoft.com/office/powerpoint/2010/main" val="1278551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consumer group B one consumer get one partition..</a:t>
            </a:r>
          </a:p>
        </p:txBody>
      </p:sp>
    </p:spTree>
    <p:extLst>
      <p:ext uri="{BB962C8B-B14F-4D97-AF65-F5344CB8AC3E}">
        <p14:creationId xmlns:p14="http://schemas.microsoft.com/office/powerpoint/2010/main" val="24819391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other get two partitions</a:t>
            </a:r>
          </a:p>
        </p:txBody>
      </p:sp>
    </p:spTree>
    <p:extLst>
      <p:ext uri="{BB962C8B-B14F-4D97-AF65-F5344CB8AC3E}">
        <p14:creationId xmlns:p14="http://schemas.microsoft.com/office/powerpoint/2010/main" val="42896654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added an extra consumer to consumer group A it would sit idle, since there aren’t any spare partitions – this isn’t ideal but could be useful if you want it to quickly pick up the slack if one of the other consumers went down</a:t>
            </a:r>
          </a:p>
        </p:txBody>
      </p:sp>
    </p:spTree>
    <p:extLst>
      <p:ext uri="{BB962C8B-B14F-4D97-AF65-F5344CB8AC3E}">
        <p14:creationId xmlns:p14="http://schemas.microsoft.com/office/powerpoint/2010/main" val="18089697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Streams: unbounded flow of facts - key, value pairs, they can have types</a:t>
            </a:r>
          </a:p>
          <a:p>
            <a:r>
              <a:rPr lang="en-US" dirty="0"/>
              <a:t>Kafka Streams is an open source Java </a:t>
            </a:r>
            <a:r>
              <a:rPr lang="en-US" dirty="0" err="1"/>
              <a:t>api</a:t>
            </a:r>
            <a:endParaRPr lang="en-US" dirty="0"/>
          </a:p>
          <a:p>
            <a:endParaRPr lang="en-US" dirty="0"/>
          </a:p>
          <a:p>
            <a:pPr marL="0" marR="0" lvl="0" indent="0" defTabSz="307181" eaLnBrk="1" fontAlgn="auto" latinLnBrk="0" hangingPunct="1">
              <a:lnSpc>
                <a:spcPct val="100000"/>
              </a:lnSpc>
              <a:spcBef>
                <a:spcPts val="0"/>
              </a:spcBef>
              <a:spcAft>
                <a:spcPts val="0"/>
              </a:spcAft>
              <a:buClrTx/>
              <a:buSzTx/>
              <a:buFontTx/>
              <a:buNone/>
              <a:tabLst/>
              <a:defRPr/>
            </a:pPr>
            <a:r>
              <a:rPr lang="en-US" dirty="0"/>
              <a:t>No separate processing cluster required – processing happens in your app</a:t>
            </a:r>
          </a:p>
          <a:p>
            <a:r>
              <a:rPr lang="en-US" dirty="0"/>
              <a:t>Supports per-record stream processing – no batching</a:t>
            </a:r>
          </a:p>
          <a:p>
            <a:endParaRPr lang="en-US" dirty="0"/>
          </a:p>
          <a:p>
            <a:r>
              <a:rPr lang="en-US" dirty="0"/>
              <a:t>Stateless processing, stateful processing, windowing</a:t>
            </a:r>
          </a:p>
          <a:p>
            <a:r>
              <a:rPr lang="en-US" dirty="0"/>
              <a:t>Elastic, highly </a:t>
            </a:r>
            <a:r>
              <a:rPr lang="en-US" dirty="0" err="1"/>
              <a:t>scaleable</a:t>
            </a:r>
            <a:r>
              <a:rPr lang="en-US" dirty="0"/>
              <a:t>, fault-tolerant</a:t>
            </a:r>
          </a:p>
          <a:p>
            <a:r>
              <a:rPr lang="en-US" dirty="0"/>
              <a:t>Fully integrated with Kafka security</a:t>
            </a:r>
          </a:p>
          <a:p>
            <a:r>
              <a:rPr lang="en-US" dirty="0"/>
              <a:t>Supports exactly once semantics</a:t>
            </a:r>
          </a:p>
          <a:p>
            <a:endParaRPr lang="en-US" dirty="0"/>
          </a:p>
        </p:txBody>
      </p:sp>
    </p:spTree>
    <p:extLst>
      <p:ext uri="{BB962C8B-B14F-4D97-AF65-F5344CB8AC3E}">
        <p14:creationId xmlns:p14="http://schemas.microsoft.com/office/powerpoint/2010/main" val="28968240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p>
          <a:p>
            <a:r>
              <a:rPr lang="en-US" dirty="0"/>
              <a:t>Kafka streams app can take input of one or more topics, and can output 0 or more topics.</a:t>
            </a:r>
          </a:p>
          <a:p>
            <a:r>
              <a:rPr lang="en-US" dirty="0"/>
              <a:t>e.g. take these records with foo, bar </a:t>
            </a:r>
            <a:r>
              <a:rPr lang="en-US" dirty="0" err="1"/>
              <a:t>etc</a:t>
            </a:r>
            <a:r>
              <a:rPr lang="en-US" dirty="0"/>
              <a:t> being keys and red, orange </a:t>
            </a:r>
            <a:r>
              <a:rPr lang="en-US" dirty="0" err="1"/>
              <a:t>etc</a:t>
            </a:r>
            <a:r>
              <a:rPr lang="en-US" dirty="0"/>
              <a:t> the values</a:t>
            </a:r>
          </a:p>
          <a:p>
            <a:endParaRPr lang="en-US" dirty="0"/>
          </a:p>
          <a:p>
            <a:r>
              <a:rPr lang="en-US" dirty="0"/>
              <a:t>We filter to find all records with a key of bingo</a:t>
            </a:r>
          </a:p>
          <a:p>
            <a:r>
              <a:rPr lang="en-US" dirty="0"/>
              <a:t>Then apply a map to uppercase the values</a:t>
            </a:r>
          </a:p>
          <a:p>
            <a:endParaRPr lang="en-US" dirty="0"/>
          </a:p>
          <a:p>
            <a:r>
              <a:rPr lang="en-US" dirty="0"/>
              <a:t>Then push the records onto the output topic</a:t>
            </a:r>
          </a:p>
          <a:p>
            <a:endParaRPr lang="en-US" dirty="0"/>
          </a:p>
          <a:p>
            <a:r>
              <a:rPr lang="en-US" dirty="0"/>
              <a:t>Can you guess what the records on the output topic will be?</a:t>
            </a:r>
          </a:p>
          <a:p>
            <a:pPr>
              <a:defRPr b="0">
                <a:latin typeface="IBM Plex Sans"/>
                <a:ea typeface="IBM Plex Sans"/>
                <a:cs typeface="IBM Plex Sans"/>
                <a:sym typeface="IBM Plex Sans"/>
              </a:defRPr>
            </a:pPr>
            <a:endParaRPr lang="en-GB" dirty="0"/>
          </a:p>
          <a:p>
            <a:endParaRPr lang="en-US" dirty="0"/>
          </a:p>
        </p:txBody>
      </p:sp>
    </p:spTree>
    <p:extLst>
      <p:ext uri="{BB962C8B-B14F-4D97-AF65-F5344CB8AC3E}">
        <p14:creationId xmlns:p14="http://schemas.microsoft.com/office/powerpoint/2010/main" val="3907730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7348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05C4898A-41A8-49D6-8E48-9D853EBFDD60}" type="slidenum">
              <a:rPr lang="en-US" smtClean="0"/>
              <a:pPr/>
              <a:t>35</a:t>
            </a:fld>
            <a:endParaRPr lang="en-US"/>
          </a:p>
        </p:txBody>
      </p:sp>
    </p:spTree>
    <p:extLst>
      <p:ext uri="{BB962C8B-B14F-4D97-AF65-F5344CB8AC3E}">
        <p14:creationId xmlns:p14="http://schemas.microsoft.com/office/powerpoint/2010/main" val="21232550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1719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Shape 429"/>
          <p:cNvSpPr>
            <a:spLocks noGrp="1" noRot="1" noChangeAspect="1"/>
          </p:cNvSpPr>
          <p:nvPr>
            <p:ph type="sldImg"/>
          </p:nvPr>
        </p:nvSpPr>
        <p:spPr>
          <a:xfrm>
            <a:off x="381000" y="685800"/>
            <a:ext cx="6096000" cy="3429000"/>
          </a:xfrm>
          <a:prstGeom prst="rect">
            <a:avLst/>
          </a:prstGeom>
        </p:spPr>
        <p:txBody>
          <a:bodyPr/>
          <a:lstStyle/>
          <a:p>
            <a:endParaRPr/>
          </a:p>
        </p:txBody>
      </p:sp>
      <p:sp>
        <p:nvSpPr>
          <p:cNvPr id="430" name="Shape 430"/>
          <p:cNvSpPr>
            <a:spLocks noGrp="1"/>
          </p:cNvSpPr>
          <p:nvPr>
            <p:ph type="body" sz="quarter" idx="1"/>
          </p:nvPr>
        </p:nvSpPr>
        <p:spPr>
          <a:prstGeom prst="rect">
            <a:avLst/>
          </a:prstGeom>
        </p:spPr>
        <p:txBody>
          <a:bodyPr/>
          <a:lstStyle/>
          <a:p>
            <a:pPr defTabSz="685800">
              <a:defRPr sz="900">
                <a:latin typeface="IBM Plex Sans"/>
                <a:ea typeface="IBM Plex Sans"/>
                <a:cs typeface="IBM Plex Sans"/>
                <a:sym typeface="IBM Plex Sans"/>
              </a:defRPr>
            </a:pPr>
            <a:r>
              <a:rPr lang="en-GB" dirty="0"/>
              <a:t>Kafka Connect allows you to use Kafka to e</a:t>
            </a:r>
            <a:r>
              <a:rPr dirty="0" err="1"/>
              <a:t>xtract</a:t>
            </a:r>
            <a:r>
              <a:rPr dirty="0"/>
              <a:t> events from existing systems to power next generation of responsive, cloud-native applications</a:t>
            </a:r>
            <a:endParaRPr lang="en-GB" dirty="0"/>
          </a:p>
          <a:p>
            <a:pPr defTabSz="685800">
              <a:defRPr sz="900">
                <a:latin typeface="IBM Plex Sans"/>
                <a:ea typeface="IBM Plex Sans"/>
                <a:cs typeface="IBM Plex Sans"/>
                <a:sym typeface="IBM Plex Sans"/>
              </a:defRPr>
            </a:pPr>
            <a:r>
              <a:rPr lang="en-GB" dirty="0"/>
              <a:t>You can do this with minimal changes to your existing system</a:t>
            </a:r>
            <a:endParaRPr dirty="0"/>
          </a:p>
        </p:txBody>
      </p:sp>
    </p:spTree>
    <p:extLst>
      <p:ext uri="{BB962C8B-B14F-4D97-AF65-F5344CB8AC3E}">
        <p14:creationId xmlns:p14="http://schemas.microsoft.com/office/powerpoint/2010/main" val="2079825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Kafka connect is another open source Java </a:t>
            </a:r>
            <a:r>
              <a:rPr lang="en-US" dirty="0" err="1"/>
              <a:t>api</a:t>
            </a:r>
            <a:endParaRPr lang="en-US" dirty="0"/>
          </a:p>
          <a:p>
            <a:r>
              <a:rPr lang="en-US" dirty="0"/>
              <a:t>Useful for connecting Kafka to systems where you can’t run a Kafka client</a:t>
            </a:r>
          </a:p>
          <a:p>
            <a:r>
              <a:rPr lang="en-US" dirty="0"/>
              <a:t>Many connectors available, often open source</a:t>
            </a:r>
          </a:p>
        </p:txBody>
      </p:sp>
    </p:spTree>
    <p:extLst>
      <p:ext uri="{BB962C8B-B14F-4D97-AF65-F5344CB8AC3E}">
        <p14:creationId xmlns:p14="http://schemas.microsoft.com/office/powerpoint/2010/main" val="24555990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an introduction to Apache Kafka, it is highly configurable and can be set up to your exact requirements so recommend you try it out for yourself.</a:t>
            </a:r>
          </a:p>
        </p:txBody>
      </p:sp>
    </p:spTree>
    <p:extLst>
      <p:ext uri="{BB962C8B-B14F-4D97-AF65-F5344CB8AC3E}">
        <p14:creationId xmlns:p14="http://schemas.microsoft.com/office/powerpoint/2010/main" val="4281815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B283C8-DBE7-0A45-8274-D1C287C09D14}" type="slidenum">
              <a:rPr kumimoji="0" lang="en-US" sz="1300" b="0" i="0" u="none" strike="noStrike" kern="1200" cap="none" spc="0" normalizeH="0" baseline="0" noProof="0" smtClean="0">
                <a:ln>
                  <a:noFill/>
                </a:ln>
                <a:solidFill>
                  <a:srgbClr val="000000"/>
                </a:solidFill>
                <a:effectLst/>
                <a:uLnTx/>
                <a:uFillTx/>
                <a:latin typeface="Arial"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sz="1300" b="0" i="0" u="none" strike="noStrike" kern="1200" cap="none" spc="0" normalizeH="0" baseline="0" noProof="0">
              <a:ln>
                <a:noFill/>
              </a:ln>
              <a:solidFill>
                <a:srgbClr val="000000"/>
              </a:solidFill>
              <a:effectLst/>
              <a:uLnTx/>
              <a:uFillTx/>
              <a:latin typeface="Arial" charset="0"/>
              <a:ea typeface="ＭＳ Ｐゴシック" charset="0"/>
            </a:endParaRPr>
          </a:p>
        </p:txBody>
      </p:sp>
    </p:spTree>
    <p:extLst>
      <p:ext uri="{BB962C8B-B14F-4D97-AF65-F5344CB8AC3E}">
        <p14:creationId xmlns:p14="http://schemas.microsoft.com/office/powerpoint/2010/main" val="28969714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1" dirty="0">
                <a:solidFill>
                  <a:srgbClr val="000000"/>
                </a:solidFill>
              </a:rPr>
              <a:t>The first major public cloud vendor to do so.</a:t>
            </a:r>
          </a:p>
          <a:p>
            <a:endParaRPr lang="en-US" dirty="0"/>
          </a:p>
        </p:txBody>
      </p:sp>
      <p:sp>
        <p:nvSpPr>
          <p:cNvPr id="4" name="Slide Number Placeholder 3"/>
          <p:cNvSpPr>
            <a:spLocks noGrp="1"/>
          </p:cNvSpPr>
          <p:nvPr>
            <p:ph type="sldNum" sz="quarter" idx="10"/>
          </p:nvPr>
        </p:nvSpPr>
        <p:spPr/>
        <p:txBody>
          <a:bodyPr/>
          <a:lstStyle/>
          <a:p>
            <a:fld id="{20AED143-1506-434C-B47D-CBF33F177BEB}"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10007770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the code for </a:t>
            </a:r>
            <a:r>
              <a:rPr lang="en-US" dirty="0" err="1"/>
              <a:t>ibm</a:t>
            </a:r>
            <a:r>
              <a:rPr lang="en-US" dirty="0"/>
              <a:t> cloud is about infrastructure.</a:t>
            </a:r>
          </a:p>
          <a:p>
            <a:r>
              <a:rPr lang="en-US" dirty="0"/>
              <a:t>ES private cloud is moving features to public cloud.</a:t>
            </a:r>
          </a:p>
          <a:p>
            <a:r>
              <a:rPr lang="en-US" dirty="0"/>
              <a:t>Kafka 2.1 will be the next release. The cloud service is continuously delivering new feature. </a:t>
            </a:r>
          </a:p>
          <a:p>
            <a:r>
              <a:rPr lang="en-US" dirty="0"/>
              <a:t>Because we have a lot of issues, we are improving the availability, and design for resilience. </a:t>
            </a:r>
          </a:p>
        </p:txBody>
      </p:sp>
      <p:sp>
        <p:nvSpPr>
          <p:cNvPr id="4" name="Slide Number Placeholder 3"/>
          <p:cNvSpPr>
            <a:spLocks noGrp="1"/>
          </p:cNvSpPr>
          <p:nvPr>
            <p:ph type="sldNum" sz="quarter" idx="5"/>
          </p:nvPr>
        </p:nvSpPr>
        <p:spPr/>
        <p:txBody>
          <a:bodyPr/>
          <a:lstStyle/>
          <a:p>
            <a:pPr>
              <a:defRPr/>
            </a:pPr>
            <a:fld id="{8CB283C8-DBE7-0A45-8274-D1C287C09D14}" type="slidenum">
              <a:rPr lang="en-US" smtClean="0"/>
              <a:pPr>
                <a:defRPr/>
              </a:pPr>
              <a:t>44</a:t>
            </a:fld>
            <a:endParaRPr lang="en-US"/>
          </a:p>
        </p:txBody>
      </p:sp>
    </p:spTree>
    <p:extLst>
      <p:ext uri="{BB962C8B-B14F-4D97-AF65-F5344CB8AC3E}">
        <p14:creationId xmlns:p14="http://schemas.microsoft.com/office/powerpoint/2010/main" val="15296781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Separate by 3 AZ. </a:t>
            </a:r>
          </a:p>
          <a:p>
            <a:r>
              <a:rPr lang="en-US" dirty="0"/>
              <a:t>We can loose AZ (DC center outage). </a:t>
            </a:r>
          </a:p>
          <a:p>
            <a:r>
              <a:rPr lang="en-US" dirty="0"/>
              <a:t>Frankfurt – 3 AZ. </a:t>
            </a:r>
          </a:p>
          <a:p>
            <a:r>
              <a:rPr lang="en-US" dirty="0"/>
              <a:t>Multitenant is in Dallas.  </a:t>
            </a:r>
          </a:p>
        </p:txBody>
      </p:sp>
      <p:sp>
        <p:nvSpPr>
          <p:cNvPr id="4" name="Slide Number Placeholder 3"/>
          <p:cNvSpPr>
            <a:spLocks noGrp="1"/>
          </p:cNvSpPr>
          <p:nvPr>
            <p:ph type="sldNum" sz="quarter" idx="5"/>
          </p:nvPr>
        </p:nvSpPr>
        <p:spPr/>
        <p:txBody>
          <a:bodyPr/>
          <a:lstStyle/>
          <a:p>
            <a:pPr>
              <a:defRPr/>
            </a:pPr>
            <a:fld id="{8CB283C8-DBE7-0A45-8274-D1C287C09D14}" type="slidenum">
              <a:rPr lang="en-US" smtClean="0"/>
              <a:pPr>
                <a:defRPr/>
              </a:pPr>
              <a:t>45</a:t>
            </a:fld>
            <a:endParaRPr lang="en-US"/>
          </a:p>
        </p:txBody>
      </p:sp>
    </p:spTree>
    <p:extLst>
      <p:ext uri="{BB962C8B-B14F-4D97-AF65-F5344CB8AC3E}">
        <p14:creationId xmlns:p14="http://schemas.microsoft.com/office/powerpoint/2010/main" val="16433882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one we select depending of your use cases. ETP you pay for the storage you need.</a:t>
            </a:r>
          </a:p>
        </p:txBody>
      </p:sp>
      <p:sp>
        <p:nvSpPr>
          <p:cNvPr id="4" name="Slide Number Placeholder 3"/>
          <p:cNvSpPr>
            <a:spLocks noGrp="1"/>
          </p:cNvSpPr>
          <p:nvPr>
            <p:ph type="sldNum" sz="quarter" idx="5"/>
          </p:nvPr>
        </p:nvSpPr>
        <p:spPr/>
        <p:txBody>
          <a:bodyPr/>
          <a:lstStyle/>
          <a:p>
            <a:pPr>
              <a:defRPr/>
            </a:pPr>
            <a:fld id="{8CB283C8-DBE7-0A45-8274-D1C287C09D14}" type="slidenum">
              <a:rPr lang="en-US" smtClean="0"/>
              <a:pPr>
                <a:defRPr/>
              </a:pPr>
              <a:t>47</a:t>
            </a:fld>
            <a:endParaRPr lang="en-US"/>
          </a:p>
        </p:txBody>
      </p:sp>
    </p:spTree>
    <p:extLst>
      <p:ext uri="{BB962C8B-B14F-4D97-AF65-F5344CB8AC3E}">
        <p14:creationId xmlns:p14="http://schemas.microsoft.com/office/powerpoint/2010/main" val="1121253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a:spLocks noGrp="1" noRot="1" noChangeAspect="1"/>
          </p:cNvSpPr>
          <p:nvPr>
            <p:ph type="sldImg"/>
          </p:nvPr>
        </p:nvSpPr>
        <p:spPr>
          <a:xfrm>
            <a:off x="381000" y="685800"/>
            <a:ext cx="6096000" cy="3429000"/>
          </a:xfrm>
          <a:prstGeom prst="rect">
            <a:avLst/>
          </a:prstGeom>
        </p:spPr>
        <p:txBody>
          <a:bodyPr/>
          <a:lstStyle/>
          <a:p>
            <a:endParaRPr/>
          </a:p>
        </p:txBody>
      </p:sp>
      <p:sp>
        <p:nvSpPr>
          <p:cNvPr id="503" name="Shape 503"/>
          <p:cNvSpPr>
            <a:spLocks noGrp="1"/>
          </p:cNvSpPr>
          <p:nvPr>
            <p:ph type="body" sz="quarter" idx="1"/>
          </p:nvPr>
        </p:nvSpPr>
        <p:spPr>
          <a:prstGeom prst="rect">
            <a:avLst/>
          </a:prstGeom>
        </p:spPr>
        <p:txBody>
          <a:bodyPr/>
          <a:lstStyle/>
          <a:p>
            <a:pPr>
              <a:defRPr sz="900" b="1">
                <a:latin typeface="Arial"/>
                <a:ea typeface="Arial"/>
                <a:cs typeface="Arial"/>
                <a:sym typeface="Arial"/>
              </a:defRPr>
            </a:pPr>
            <a:r>
              <a:rPr dirty="0"/>
              <a:t>A Kafka cluster consists of a set of brokers.</a:t>
            </a:r>
          </a:p>
          <a:p>
            <a:pPr>
              <a:defRPr sz="900" b="1">
                <a:latin typeface="Arial"/>
                <a:ea typeface="Arial"/>
                <a:cs typeface="Arial"/>
                <a:sym typeface="Arial"/>
              </a:defRPr>
            </a:pPr>
            <a:r>
              <a:rPr dirty="0"/>
              <a:t>A cluster has a minimum of 3 brokers.</a:t>
            </a:r>
          </a:p>
        </p:txBody>
      </p:sp>
    </p:spTree>
    <p:extLst>
      <p:ext uri="{BB962C8B-B14F-4D97-AF65-F5344CB8AC3E}">
        <p14:creationId xmlns:p14="http://schemas.microsoft.com/office/powerpoint/2010/main" val="23681193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Always deploy </a:t>
            </a:r>
            <a:r>
              <a:rPr lang="en-US" dirty="0" err="1"/>
              <a:t>kafka</a:t>
            </a:r>
            <a:r>
              <a:rPr lang="en-US" dirty="0"/>
              <a:t> on k8s. Simplify the deployment, and the storage management.</a:t>
            </a:r>
          </a:p>
          <a:p>
            <a:r>
              <a:rPr lang="en-US" dirty="0" err="1"/>
              <a:t>WebUI</a:t>
            </a:r>
            <a:r>
              <a:rPr lang="en-US" dirty="0"/>
              <a:t> is added. Stateless and can be well managed inside k8s</a:t>
            </a:r>
          </a:p>
          <a:p>
            <a:r>
              <a:rPr lang="en-US" dirty="0"/>
              <a:t>Leverage core operational services. Like OS </a:t>
            </a:r>
            <a:r>
              <a:rPr lang="en-US" dirty="0" err="1"/>
              <a:t>capa</a:t>
            </a:r>
            <a:r>
              <a:rPr lang="en-US" dirty="0"/>
              <a:t> but for cloud. </a:t>
            </a:r>
          </a:p>
          <a:p>
            <a:r>
              <a:rPr lang="en-US" dirty="0"/>
              <a:t>ETP catalog where event stream</a:t>
            </a:r>
          </a:p>
        </p:txBody>
      </p:sp>
      <p:sp>
        <p:nvSpPr>
          <p:cNvPr id="4" name="Slide Number Placeholder 3"/>
          <p:cNvSpPr>
            <a:spLocks noGrp="1"/>
          </p:cNvSpPr>
          <p:nvPr>
            <p:ph type="sldNum" sz="quarter" idx="5"/>
          </p:nvPr>
        </p:nvSpPr>
        <p:spPr/>
        <p:txBody>
          <a:bodyPr/>
          <a:lstStyle/>
          <a:p>
            <a:pPr>
              <a:defRPr/>
            </a:pPr>
            <a:fld id="{8CB283C8-DBE7-0A45-8274-D1C287C09D14}" type="slidenum">
              <a:rPr lang="en-US" smtClean="0"/>
              <a:pPr>
                <a:defRPr/>
              </a:pPr>
              <a:t>48</a:t>
            </a:fld>
            <a:endParaRPr lang="en-US"/>
          </a:p>
        </p:txBody>
      </p:sp>
    </p:spTree>
    <p:extLst>
      <p:ext uri="{BB962C8B-B14F-4D97-AF65-F5344CB8AC3E}">
        <p14:creationId xmlns:p14="http://schemas.microsoft.com/office/powerpoint/2010/main" val="32930004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catalog you can access to the software packaged. You configure, and minute later you have a </a:t>
            </a:r>
            <a:r>
              <a:rPr lang="en-US" dirty="0" err="1"/>
              <a:t>kafka</a:t>
            </a:r>
            <a:r>
              <a:rPr lang="en-US" dirty="0"/>
              <a:t> cluster</a:t>
            </a:r>
          </a:p>
        </p:txBody>
      </p:sp>
      <p:sp>
        <p:nvSpPr>
          <p:cNvPr id="4" name="Slide Number Placeholder 3"/>
          <p:cNvSpPr>
            <a:spLocks noGrp="1"/>
          </p:cNvSpPr>
          <p:nvPr>
            <p:ph type="sldNum" sz="quarter" idx="10"/>
          </p:nvPr>
        </p:nvSpPr>
        <p:spPr/>
        <p:txBody>
          <a:bodyPr/>
          <a:lstStyle/>
          <a:p>
            <a:pPr>
              <a:defRPr/>
            </a:pPr>
            <a:fld id="{8CB283C8-DBE7-0A45-8274-D1C287C09D14}" type="slidenum">
              <a:rPr lang="en-US" smtClean="0"/>
              <a:pPr>
                <a:defRPr/>
              </a:pPr>
              <a:t>49</a:t>
            </a:fld>
            <a:endParaRPr lang="en-US"/>
          </a:p>
        </p:txBody>
      </p:sp>
    </p:spTree>
    <p:extLst>
      <p:ext uri="{BB962C8B-B14F-4D97-AF65-F5344CB8AC3E}">
        <p14:creationId xmlns:p14="http://schemas.microsoft.com/office/powerpoint/2010/main" val="30608518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default you have 3 nodes, but you can add more</a:t>
            </a:r>
          </a:p>
          <a:p>
            <a:r>
              <a:rPr lang="en-US" dirty="0"/>
              <a:t>Helm release</a:t>
            </a:r>
          </a:p>
          <a:p>
            <a:endParaRPr lang="en-US" dirty="0"/>
          </a:p>
        </p:txBody>
      </p:sp>
      <p:sp>
        <p:nvSpPr>
          <p:cNvPr id="4" name="Slide Number Placeholder 3"/>
          <p:cNvSpPr>
            <a:spLocks noGrp="1"/>
          </p:cNvSpPr>
          <p:nvPr>
            <p:ph type="sldNum" sz="quarter" idx="5"/>
          </p:nvPr>
        </p:nvSpPr>
        <p:spPr/>
        <p:txBody>
          <a:bodyPr/>
          <a:lstStyle/>
          <a:p>
            <a:pPr>
              <a:defRPr/>
            </a:pPr>
            <a:fld id="{8CB283C8-DBE7-0A45-8274-D1C287C09D14}" type="slidenum">
              <a:rPr lang="en-US" smtClean="0"/>
              <a:pPr>
                <a:defRPr/>
              </a:pPr>
              <a:t>50</a:t>
            </a:fld>
            <a:endParaRPr lang="en-US"/>
          </a:p>
        </p:txBody>
      </p:sp>
    </p:spTree>
    <p:extLst>
      <p:ext uri="{BB962C8B-B14F-4D97-AF65-F5344CB8AC3E}">
        <p14:creationId xmlns:p14="http://schemas.microsoft.com/office/powerpoint/2010/main" val="12002127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added a UI, a CLI, to be more effective to manage configuration.</a:t>
            </a:r>
          </a:p>
          <a:p>
            <a:r>
              <a:rPr lang="en-US" dirty="0"/>
              <a:t>Still use </a:t>
            </a:r>
            <a:r>
              <a:rPr lang="en-US" dirty="0" err="1"/>
              <a:t>kafka</a:t>
            </a:r>
            <a:r>
              <a:rPr lang="en-US" dirty="0"/>
              <a:t> features</a:t>
            </a:r>
          </a:p>
          <a:p>
            <a:r>
              <a:rPr lang="en-US" dirty="0"/>
              <a:t>Data stay in topic</a:t>
            </a:r>
          </a:p>
          <a:p>
            <a:r>
              <a:rPr lang="en-US" dirty="0"/>
              <a:t>The blue flow represents activity on a topic. You can zoom on the message, by time period</a:t>
            </a:r>
          </a:p>
        </p:txBody>
      </p:sp>
      <p:sp>
        <p:nvSpPr>
          <p:cNvPr id="4" name="Slide Number Placeholder 3"/>
          <p:cNvSpPr>
            <a:spLocks noGrp="1"/>
          </p:cNvSpPr>
          <p:nvPr>
            <p:ph type="sldNum" sz="quarter" idx="10"/>
          </p:nvPr>
        </p:nvSpPr>
        <p:spPr/>
        <p:txBody>
          <a:bodyPr/>
          <a:lstStyle/>
          <a:p>
            <a:pPr>
              <a:defRPr/>
            </a:pPr>
            <a:fld id="{8CB283C8-DBE7-0A45-8274-D1C287C09D14}" type="slidenum">
              <a:rPr lang="en-US" smtClean="0"/>
              <a:pPr>
                <a:defRPr/>
              </a:pPr>
              <a:t>51</a:t>
            </a:fld>
            <a:endParaRPr lang="en-US"/>
          </a:p>
        </p:txBody>
      </p:sp>
    </p:spTree>
    <p:extLst>
      <p:ext uri="{BB962C8B-B14F-4D97-AF65-F5344CB8AC3E}">
        <p14:creationId xmlns:p14="http://schemas.microsoft.com/office/powerpoint/2010/main" val="29697547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- 3 times a year – event stream follows this rhythm</a:t>
            </a:r>
          </a:p>
          <a:p>
            <a:r>
              <a:rPr lang="en-US" dirty="0"/>
              <a:t>- </a:t>
            </a:r>
          </a:p>
        </p:txBody>
      </p:sp>
      <p:sp>
        <p:nvSpPr>
          <p:cNvPr id="4" name="Slide Number Placeholder 3"/>
          <p:cNvSpPr>
            <a:spLocks noGrp="1"/>
          </p:cNvSpPr>
          <p:nvPr>
            <p:ph type="sldNum" sz="quarter" idx="5"/>
          </p:nvPr>
        </p:nvSpPr>
        <p:spPr/>
        <p:txBody>
          <a:bodyPr/>
          <a:lstStyle/>
          <a:p>
            <a:pPr>
              <a:defRPr/>
            </a:pPr>
            <a:fld id="{8CB283C8-DBE7-0A45-8274-D1C287C09D14}" type="slidenum">
              <a:rPr lang="en-US" smtClean="0"/>
              <a:pPr>
                <a:defRPr/>
              </a:pPr>
              <a:t>53</a:t>
            </a:fld>
            <a:endParaRPr lang="en-US"/>
          </a:p>
        </p:txBody>
      </p:sp>
    </p:spTree>
    <p:extLst>
      <p:ext uri="{BB962C8B-B14F-4D97-AF65-F5344CB8AC3E}">
        <p14:creationId xmlns:p14="http://schemas.microsoft.com/office/powerpoint/2010/main" val="1530421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type of identities: human for administrator</a:t>
            </a:r>
          </a:p>
          <a:p>
            <a:r>
              <a:rPr lang="en-US" dirty="0"/>
              <a:t>Service identity to restrict app. </a:t>
            </a:r>
          </a:p>
          <a:p>
            <a:endParaRPr lang="en-US" dirty="0"/>
          </a:p>
        </p:txBody>
      </p:sp>
      <p:sp>
        <p:nvSpPr>
          <p:cNvPr id="4" name="Slide Number Placeholder 3"/>
          <p:cNvSpPr>
            <a:spLocks noGrp="1"/>
          </p:cNvSpPr>
          <p:nvPr>
            <p:ph type="sldNum" sz="quarter" idx="5"/>
          </p:nvPr>
        </p:nvSpPr>
        <p:spPr/>
        <p:txBody>
          <a:bodyPr/>
          <a:lstStyle/>
          <a:p>
            <a:pPr>
              <a:defRPr/>
            </a:pPr>
            <a:fld id="{8CB283C8-DBE7-0A45-8274-D1C287C09D14}" type="slidenum">
              <a:rPr lang="en-US" smtClean="0"/>
              <a:pPr>
                <a:defRPr/>
              </a:pPr>
              <a:t>54</a:t>
            </a:fld>
            <a:endParaRPr lang="en-US"/>
          </a:p>
        </p:txBody>
      </p:sp>
    </p:spTree>
    <p:extLst>
      <p:ext uri="{BB962C8B-B14F-4D97-AF65-F5344CB8AC3E}">
        <p14:creationId xmlns:p14="http://schemas.microsoft.com/office/powerpoint/2010/main" val="11426024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Expose the JMX ports a secure way to be accessible.  </a:t>
            </a:r>
          </a:p>
        </p:txBody>
      </p:sp>
      <p:sp>
        <p:nvSpPr>
          <p:cNvPr id="4" name="Slide Number Placeholder 3"/>
          <p:cNvSpPr>
            <a:spLocks noGrp="1"/>
          </p:cNvSpPr>
          <p:nvPr>
            <p:ph type="sldNum" sz="quarter" idx="5"/>
          </p:nvPr>
        </p:nvSpPr>
        <p:spPr/>
        <p:txBody>
          <a:bodyPr/>
          <a:lstStyle/>
          <a:p>
            <a:pPr>
              <a:defRPr/>
            </a:pPr>
            <a:fld id="{8CB283C8-DBE7-0A45-8274-D1C287C09D14}" type="slidenum">
              <a:rPr lang="en-US" smtClean="0"/>
              <a:pPr>
                <a:defRPr/>
              </a:pPr>
              <a:t>55</a:t>
            </a:fld>
            <a:endParaRPr lang="en-US"/>
          </a:p>
        </p:txBody>
      </p:sp>
    </p:spTree>
    <p:extLst>
      <p:ext uri="{BB962C8B-B14F-4D97-AF65-F5344CB8AC3E}">
        <p14:creationId xmlns:p14="http://schemas.microsoft.com/office/powerpoint/2010/main" val="11666589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 than 30ms latency between nodes.</a:t>
            </a:r>
          </a:p>
          <a:p>
            <a:endParaRPr lang="en-US" dirty="0"/>
          </a:p>
        </p:txBody>
      </p:sp>
      <p:sp>
        <p:nvSpPr>
          <p:cNvPr id="4" name="Slide Number Placeholder 3"/>
          <p:cNvSpPr>
            <a:spLocks noGrp="1"/>
          </p:cNvSpPr>
          <p:nvPr>
            <p:ph type="sldNum" sz="quarter" idx="10"/>
          </p:nvPr>
        </p:nvSpPr>
        <p:spPr/>
        <p:txBody>
          <a:bodyPr/>
          <a:lstStyle/>
          <a:p>
            <a:pPr>
              <a:defRPr/>
            </a:pPr>
            <a:fld id="{8CB283C8-DBE7-0A45-8274-D1C287C09D14}" type="slidenum">
              <a:rPr lang="en-US" smtClean="0"/>
              <a:pPr>
                <a:defRPr/>
              </a:pPr>
              <a:t>56</a:t>
            </a:fld>
            <a:endParaRPr lang="en-US"/>
          </a:p>
        </p:txBody>
      </p:sp>
    </p:spTree>
    <p:extLst>
      <p:ext uri="{BB962C8B-B14F-4D97-AF65-F5344CB8AC3E}">
        <p14:creationId xmlns:p14="http://schemas.microsoft.com/office/powerpoint/2010/main" val="42438636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could use geo-replication to support active / active</a:t>
            </a:r>
          </a:p>
        </p:txBody>
      </p:sp>
      <p:sp>
        <p:nvSpPr>
          <p:cNvPr id="4" name="Slide Number Placeholder 3"/>
          <p:cNvSpPr>
            <a:spLocks noGrp="1"/>
          </p:cNvSpPr>
          <p:nvPr>
            <p:ph type="sldNum" sz="quarter" idx="10"/>
          </p:nvPr>
        </p:nvSpPr>
        <p:spPr/>
        <p:txBody>
          <a:bodyPr/>
          <a:lstStyle/>
          <a:p>
            <a:pPr>
              <a:defRPr/>
            </a:pPr>
            <a:fld id="{8CB283C8-DBE7-0A45-8274-D1C287C09D14}" type="slidenum">
              <a:rPr lang="en-US" smtClean="0"/>
              <a:pPr>
                <a:defRPr/>
              </a:pPr>
              <a:t>58</a:t>
            </a:fld>
            <a:endParaRPr lang="en-US"/>
          </a:p>
        </p:txBody>
      </p:sp>
    </p:spTree>
    <p:extLst>
      <p:ext uri="{BB962C8B-B14F-4D97-AF65-F5344CB8AC3E}">
        <p14:creationId xmlns:p14="http://schemas.microsoft.com/office/powerpoint/2010/main" val="41032655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CB283C8-DBE7-0A45-8274-D1C287C09D14}" type="slidenum">
              <a:rPr lang="en-US" smtClean="0"/>
              <a:pPr>
                <a:defRPr/>
              </a:pPr>
              <a:t>59</a:t>
            </a:fld>
            <a:endParaRPr lang="en-US"/>
          </a:p>
        </p:txBody>
      </p:sp>
    </p:spTree>
    <p:extLst>
      <p:ext uri="{BB962C8B-B14F-4D97-AF65-F5344CB8AC3E}">
        <p14:creationId xmlns:p14="http://schemas.microsoft.com/office/powerpoint/2010/main" val="1774954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A Kafka cluster consists of a set of brokers.</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messages on a topic are not immediately removed after they are consumed</a:t>
            </a:r>
            <a:endParaRPr lang="en-US" dirty="0"/>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Each partition of a topic consists of a sequence of files called log segments. The size of the log segments is determined by the cluster configuration </a:t>
            </a:r>
            <a:r>
              <a:rPr lang="en-US" dirty="0" err="1"/>
              <a:t>log.segment.bytes</a:t>
            </a:r>
            <a:r>
              <a:rPr lang="en-US" sz="900" b="0" i="0" kern="1200" dirty="0">
                <a:solidFill>
                  <a:schemeClr val="tx1"/>
                </a:solidFill>
                <a:effectLst/>
                <a:latin typeface="+mn-lt"/>
                <a:ea typeface="+mn-ea"/>
                <a:cs typeface="+mn-cs"/>
              </a:rPr>
              <a:t> (default is 1 GB). This can be overridden by using the topic-level configuration </a:t>
            </a:r>
            <a:r>
              <a:rPr lang="en-US" dirty="0" err="1"/>
              <a:t>segment.bytes</a:t>
            </a:r>
            <a:r>
              <a:rPr lang="en-US" sz="900" b="0" i="0" kern="1200" dirty="0">
                <a:solidFill>
                  <a:schemeClr val="tx1"/>
                </a:solidFill>
                <a:effectLst/>
                <a:latin typeface="+mn-lt"/>
                <a:ea typeface="+mn-ea"/>
                <a:cs typeface="+mn-cs"/>
              </a:rPr>
              <a:t>.</a:t>
            </a:r>
          </a:p>
          <a:p>
            <a:endParaRPr lang="en-US" sz="900" b="0" i="0" kern="1200" dirty="0">
              <a:solidFill>
                <a:schemeClr val="tx1"/>
              </a:solidFill>
              <a:effectLst/>
              <a:latin typeface="+mn-lt"/>
              <a:ea typeface="+mn-ea"/>
              <a:cs typeface="+mn-cs"/>
            </a:endParaRPr>
          </a:p>
          <a:p>
            <a:r>
              <a:rPr lang="en-US" dirty="0"/>
              <a:t>Disk Space: </a:t>
            </a:r>
            <a:r>
              <a:rPr lang="en-US" sz="900" b="0" i="0" kern="1200" dirty="0">
                <a:solidFill>
                  <a:schemeClr val="tx1"/>
                </a:solidFill>
                <a:effectLst/>
                <a:latin typeface="+mn-lt"/>
                <a:ea typeface="+mn-ea"/>
                <a:cs typeface="+mn-cs"/>
              </a:rPr>
              <a:t>sufficient disk space in the persistent storage for the Kafka brokers to meet your expected throughput and retention requirements</a:t>
            </a:r>
          </a:p>
          <a:p>
            <a:r>
              <a:rPr lang="en-US" sz="900" b="0" i="0" kern="1200" dirty="0">
                <a:solidFill>
                  <a:schemeClr val="tx1"/>
                </a:solidFill>
                <a:effectLst/>
                <a:latin typeface="+mn-lt"/>
                <a:ea typeface="+mn-ea"/>
                <a:cs typeface="+mn-cs"/>
              </a:rPr>
              <a:t>Sum (</a:t>
            </a:r>
            <a:r>
              <a:rPr lang="en-US" sz="900" b="0" i="0" kern="1200" dirty="0" err="1">
                <a:solidFill>
                  <a:schemeClr val="tx1"/>
                </a:solidFill>
                <a:effectLst/>
                <a:latin typeface="+mn-lt"/>
                <a:ea typeface="+mn-ea"/>
                <a:cs typeface="+mn-cs"/>
              </a:rPr>
              <a:t>Nb</a:t>
            </a:r>
            <a:r>
              <a:rPr lang="en-US" sz="900" b="0" i="0" kern="1200" dirty="0">
                <a:solidFill>
                  <a:schemeClr val="tx1"/>
                </a:solidFill>
                <a:effectLst/>
                <a:latin typeface="+mn-lt"/>
                <a:ea typeface="+mn-ea"/>
                <a:cs typeface="+mn-cs"/>
              </a:rPr>
              <a:t> messages per minutes * average size * retention time * replica factor) per topic  </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8</a:t>
            </a:fld>
            <a:endParaRPr lang="en-US"/>
          </a:p>
        </p:txBody>
      </p:sp>
    </p:spTree>
    <p:extLst>
      <p:ext uri="{BB962C8B-B14F-4D97-AF65-F5344CB8AC3E}">
        <p14:creationId xmlns:p14="http://schemas.microsoft.com/office/powerpoint/2010/main" val="6951248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defTabSz="914400">
              <a:defRPr/>
            </a:pPr>
            <a:fld id="{8CB283C8-DBE7-0A45-8274-D1C287C09D14}" type="slidenum">
              <a:rPr lang="en-US" smtClean="0">
                <a:solidFill>
                  <a:srgbClr val="000000"/>
                </a:solidFill>
              </a:rPr>
              <a:pPr defTabSz="914400">
                <a:defRPr/>
              </a:pPr>
              <a:t>60</a:t>
            </a:fld>
            <a:endParaRPr lang="en-US">
              <a:solidFill>
                <a:srgbClr val="000000"/>
              </a:solidFill>
            </a:endParaRPr>
          </a:p>
        </p:txBody>
      </p:sp>
    </p:spTree>
    <p:extLst>
      <p:ext uri="{BB962C8B-B14F-4D97-AF65-F5344CB8AC3E}">
        <p14:creationId xmlns:p14="http://schemas.microsoft.com/office/powerpoint/2010/main" val="37581021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latin typeface="IBM Plex Sans" charset="0"/>
                <a:ea typeface="IBM Plex Sans" charset="0"/>
                <a:cs typeface="IBM Plex Sans" charset="0"/>
              </a:rPr>
              <a:t>This includes many connectors that were written by the Apache Kafka community. IBM does not own/ship these pieces of code, but if a customer runs in to issues with one of the verified connectors, IBM would help them diagnose the problem and facilitate getting a fix from the connector creator/owner if one is needed</a:t>
            </a:r>
            <a:endParaRPr lang="en-GB" dirty="0">
              <a:latin typeface="IBM Plex Sans" charset="0"/>
              <a:ea typeface="IBM Plex Sans" charset="0"/>
              <a:cs typeface="IBM Plex Sans" charset="0"/>
            </a:endParaRPr>
          </a:p>
          <a:p>
            <a:endParaRPr lang="en-GB" dirty="0"/>
          </a:p>
        </p:txBody>
      </p:sp>
      <p:sp>
        <p:nvSpPr>
          <p:cNvPr id="4" name="Slide Number Placeholder 3"/>
          <p:cNvSpPr>
            <a:spLocks noGrp="1"/>
          </p:cNvSpPr>
          <p:nvPr>
            <p:ph type="sldNum" sz="quarter" idx="5"/>
          </p:nvPr>
        </p:nvSpPr>
        <p:spPr/>
        <p:txBody>
          <a:bodyPr/>
          <a:lstStyle/>
          <a:p>
            <a:pPr>
              <a:defRPr/>
            </a:pPr>
            <a:fld id="{8CB283C8-DBE7-0A45-8274-D1C287C09D14}" type="slidenum">
              <a:rPr lang="en-US" smtClean="0"/>
              <a:pPr>
                <a:defRPr/>
              </a:pPr>
              <a:t>61</a:t>
            </a:fld>
            <a:endParaRPr lang="en-US"/>
          </a:p>
        </p:txBody>
      </p:sp>
    </p:spTree>
    <p:extLst>
      <p:ext uri="{BB962C8B-B14F-4D97-AF65-F5344CB8AC3E}">
        <p14:creationId xmlns:p14="http://schemas.microsoft.com/office/powerpoint/2010/main" val="18038260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05C4898A-41A8-49D6-8E48-9D853EBFDD60}" type="slidenum">
              <a:rPr lang="en-US" smtClean="0"/>
              <a:pPr/>
              <a:t>62</a:t>
            </a:fld>
            <a:endParaRPr lang="en-US"/>
          </a:p>
        </p:txBody>
      </p:sp>
    </p:spTree>
    <p:extLst>
      <p:ext uri="{BB962C8B-B14F-4D97-AF65-F5344CB8AC3E}">
        <p14:creationId xmlns:p14="http://schemas.microsoft.com/office/powerpoint/2010/main" val="11779719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defTabSz="914400">
              <a:defRPr/>
            </a:pPr>
            <a:fld id="{8CB283C8-DBE7-0A45-8274-D1C287C09D14}" type="slidenum">
              <a:rPr lang="en-US" smtClean="0">
                <a:solidFill>
                  <a:srgbClr val="000000"/>
                </a:solidFill>
              </a:rPr>
              <a:pPr defTabSz="914400">
                <a:defRPr/>
              </a:pPr>
              <a:t>63</a:t>
            </a:fld>
            <a:endParaRPr lang="en-US">
              <a:solidFill>
                <a:srgbClr val="000000"/>
              </a:solidFill>
            </a:endParaRPr>
          </a:p>
        </p:txBody>
      </p:sp>
    </p:spTree>
    <p:extLst>
      <p:ext uri="{BB962C8B-B14F-4D97-AF65-F5344CB8AC3E}">
        <p14:creationId xmlns:p14="http://schemas.microsoft.com/office/powerpoint/2010/main" val="38404743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pPr>
              <a:defRPr/>
            </a:pPr>
            <a:fld id="{8CB283C8-DBE7-0A45-8274-D1C287C09D14}" type="slidenum">
              <a:rPr lang="en-US" smtClean="0"/>
              <a:pPr>
                <a:defRPr/>
              </a:pPr>
              <a:t>64</a:t>
            </a:fld>
            <a:endParaRPr lang="en-US"/>
          </a:p>
        </p:txBody>
      </p:sp>
    </p:spTree>
    <p:extLst>
      <p:ext uri="{BB962C8B-B14F-4D97-AF65-F5344CB8AC3E}">
        <p14:creationId xmlns:p14="http://schemas.microsoft.com/office/powerpoint/2010/main" val="3677193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noRot="1" noChangeAspect="1"/>
          </p:cNvSpPr>
          <p:nvPr>
            <p:ph type="sldImg"/>
          </p:nvPr>
        </p:nvSpPr>
        <p:spPr>
          <a:xfrm>
            <a:off x="381000" y="685800"/>
            <a:ext cx="6096000" cy="3429000"/>
          </a:xfrm>
          <a:prstGeom prst="rect">
            <a:avLst/>
          </a:prstGeom>
        </p:spPr>
        <p:txBody>
          <a:bodyPr/>
          <a:lstStyle/>
          <a:p>
            <a:endParaRPr/>
          </a:p>
        </p:txBody>
      </p:sp>
      <p:sp>
        <p:nvSpPr>
          <p:cNvPr id="555" name="Shape 555"/>
          <p:cNvSpPr>
            <a:spLocks noGrp="1"/>
          </p:cNvSpPr>
          <p:nvPr>
            <p:ph type="body" sz="quarter" idx="1"/>
          </p:nvPr>
        </p:nvSpPr>
        <p:spPr>
          <a:prstGeom prst="rect">
            <a:avLst/>
          </a:prstGeom>
        </p:spPr>
        <p:txBody>
          <a:bodyPr/>
          <a:lstStyle/>
          <a:p>
            <a:pPr>
              <a:defRPr sz="900" b="1">
                <a:latin typeface="Arial"/>
                <a:ea typeface="Arial"/>
                <a:cs typeface="Arial"/>
                <a:sym typeface="Arial"/>
              </a:defRPr>
            </a:pPr>
            <a:r>
              <a:rPr lang="en-GB" dirty="0"/>
              <a:t>Brokers hold topics (more on that later)</a:t>
            </a:r>
          </a:p>
          <a:p>
            <a:pPr>
              <a:defRPr sz="900" b="1">
                <a:latin typeface="Arial"/>
                <a:ea typeface="Arial"/>
                <a:cs typeface="Arial"/>
                <a:sym typeface="Arial"/>
              </a:defRPr>
            </a:pPr>
            <a:r>
              <a:rPr dirty="0"/>
              <a:t>A topic is made up of one or more partitions. </a:t>
            </a:r>
          </a:p>
          <a:p>
            <a:pPr>
              <a:defRPr sz="900" b="1">
                <a:latin typeface="Arial"/>
                <a:ea typeface="Arial"/>
                <a:cs typeface="Arial"/>
                <a:sym typeface="Arial"/>
              </a:defRPr>
            </a:pPr>
            <a:r>
              <a:rPr dirty="0"/>
              <a:t>By having multiple partitions distributed across the brokers, </a:t>
            </a:r>
            <a:r>
              <a:rPr lang="en-GB" dirty="0"/>
              <a:t>a topic can handle a large scale of traffic without overloading one broker.</a:t>
            </a:r>
            <a:endParaRPr dirty="0"/>
          </a:p>
        </p:txBody>
      </p:sp>
    </p:spTree>
    <p:extLst>
      <p:ext uri="{BB962C8B-B14F-4D97-AF65-F5344CB8AC3E}">
        <p14:creationId xmlns:p14="http://schemas.microsoft.com/office/powerpoint/2010/main" val="3138891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Shape 559"/>
          <p:cNvSpPr>
            <a:spLocks noGrp="1" noRot="1" noChangeAspect="1"/>
          </p:cNvSpPr>
          <p:nvPr>
            <p:ph type="sldImg"/>
          </p:nvPr>
        </p:nvSpPr>
        <p:spPr>
          <a:xfrm>
            <a:off x="381000" y="685800"/>
            <a:ext cx="6096000" cy="3429000"/>
          </a:xfrm>
          <a:prstGeom prst="rect">
            <a:avLst/>
          </a:prstGeom>
        </p:spPr>
        <p:txBody>
          <a:bodyPr/>
          <a:lstStyle/>
          <a:p>
            <a:endParaRPr/>
          </a:p>
        </p:txBody>
      </p:sp>
      <p:sp>
        <p:nvSpPr>
          <p:cNvPr id="560" name="Shape 560"/>
          <p:cNvSpPr>
            <a:spLocks noGrp="1"/>
          </p:cNvSpPr>
          <p:nvPr>
            <p:ph type="body" sz="quarter" idx="1"/>
          </p:nvPr>
        </p:nvSpPr>
        <p:spPr>
          <a:prstGeom prst="rect">
            <a:avLst/>
          </a:prstGeom>
        </p:spPr>
        <p:txBody>
          <a:bodyPr/>
          <a:lstStyle/>
          <a:p>
            <a:pPr fontAlgn="base"/>
            <a:r>
              <a:rPr lang="en-GB" sz="900" b="1" i="0" kern="1200" dirty="0">
                <a:solidFill>
                  <a:schemeClr val="tx1"/>
                </a:solidFill>
                <a:effectLst/>
                <a:latin typeface="+mj-lt"/>
                <a:ea typeface="+mj-ea"/>
                <a:cs typeface="+mj-cs"/>
                <a:sym typeface="Lucida Grande"/>
              </a:rPr>
              <a:t>In order to improve availability, each topic can be replicated onto multiple brokers. For each partition, one of the brokers is the leader, and the other brokers are the followers.</a:t>
            </a:r>
          </a:p>
          <a:p>
            <a:pPr fontAlgn="base"/>
            <a:r>
              <a:rPr lang="en-GB" sz="900" b="0" i="0" kern="1200" dirty="0">
                <a:solidFill>
                  <a:schemeClr val="tx1"/>
                </a:solidFill>
                <a:effectLst/>
                <a:latin typeface="+mj-lt"/>
                <a:ea typeface="+mj-ea"/>
                <a:cs typeface="+mj-cs"/>
                <a:sym typeface="Lucida Grande"/>
              </a:rPr>
              <a:t>Replication works by the followers repeatedly fetching messages from the leader. This is done automatically by Kafka.</a:t>
            </a:r>
          </a:p>
          <a:p>
            <a:pPr fontAlgn="base"/>
            <a:endParaRPr lang="en-GB" sz="900" b="0" i="0" kern="1200" dirty="0">
              <a:solidFill>
                <a:schemeClr val="tx1"/>
              </a:solidFill>
              <a:effectLst/>
              <a:latin typeface="+mj-lt"/>
              <a:ea typeface="+mj-ea"/>
              <a:cs typeface="+mj-cs"/>
              <a:sym typeface="Lucida Grande"/>
            </a:endParaRPr>
          </a:p>
          <a:p>
            <a:pPr fontAlgn="base"/>
            <a:r>
              <a:rPr lang="en-GB" sz="900" b="0" i="0" kern="1200" dirty="0">
                <a:solidFill>
                  <a:schemeClr val="tx1"/>
                </a:solidFill>
                <a:effectLst/>
                <a:latin typeface="+mj-lt"/>
                <a:ea typeface="+mj-ea"/>
                <a:cs typeface="+mj-cs"/>
                <a:sym typeface="Lucida Grande"/>
              </a:rPr>
              <a:t>For production we recommend at least 3 replicas: you’ll see why in a minute.</a:t>
            </a:r>
          </a:p>
        </p:txBody>
      </p:sp>
    </p:spTree>
    <p:extLst>
      <p:ext uri="{BB962C8B-B14F-4D97-AF65-F5344CB8AC3E}">
        <p14:creationId xmlns:p14="http://schemas.microsoft.com/office/powerpoint/2010/main" val="2405628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Shape 569"/>
          <p:cNvSpPr>
            <a:spLocks noGrp="1" noRot="1" noChangeAspect="1"/>
          </p:cNvSpPr>
          <p:nvPr>
            <p:ph type="sldImg"/>
          </p:nvPr>
        </p:nvSpPr>
        <p:spPr>
          <a:xfrm>
            <a:off x="381000" y="685800"/>
            <a:ext cx="6096000" cy="3429000"/>
          </a:xfrm>
          <a:prstGeom prst="rect">
            <a:avLst/>
          </a:prstGeom>
        </p:spPr>
        <p:txBody>
          <a:bodyPr/>
          <a:lstStyle/>
          <a:p>
            <a:endParaRPr/>
          </a:p>
        </p:txBody>
      </p:sp>
      <p:sp>
        <p:nvSpPr>
          <p:cNvPr id="570" name="Shape 570"/>
          <p:cNvSpPr>
            <a:spLocks noGrp="1"/>
          </p:cNvSpPr>
          <p:nvPr>
            <p:ph type="body" sz="quarter" idx="1"/>
          </p:nvPr>
        </p:nvSpPr>
        <p:spPr>
          <a:prstGeom prst="rect">
            <a:avLst/>
          </a:prstGeom>
        </p:spPr>
        <p:txBody>
          <a:bodyPr/>
          <a:lstStyle/>
          <a:p>
            <a:pPr>
              <a:defRPr sz="900" b="1">
                <a:latin typeface="Arial"/>
                <a:ea typeface="Arial"/>
                <a:cs typeface="Arial"/>
                <a:sym typeface="Arial"/>
              </a:defRPr>
            </a:pPr>
            <a:r>
              <a:rPr lang="en-GB" dirty="0"/>
              <a:t>Imagine a broker goes down, this means the leader of Topic A, partition 1 is offline</a:t>
            </a:r>
            <a:endParaRPr dirty="0"/>
          </a:p>
        </p:txBody>
      </p:sp>
    </p:spTree>
    <p:extLst>
      <p:ext uri="{BB962C8B-B14F-4D97-AF65-F5344CB8AC3E}">
        <p14:creationId xmlns:p14="http://schemas.microsoft.com/office/powerpoint/2010/main" val="3556906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 name="Shape 574"/>
          <p:cNvSpPr>
            <a:spLocks noGrp="1" noRot="1" noChangeAspect="1"/>
          </p:cNvSpPr>
          <p:nvPr>
            <p:ph type="sldImg"/>
          </p:nvPr>
        </p:nvSpPr>
        <p:spPr>
          <a:xfrm>
            <a:off x="381000" y="685800"/>
            <a:ext cx="6096000" cy="3429000"/>
          </a:xfrm>
          <a:prstGeom prst="rect">
            <a:avLst/>
          </a:prstGeom>
        </p:spPr>
        <p:txBody>
          <a:bodyPr/>
          <a:lstStyle/>
          <a:p>
            <a:endParaRPr/>
          </a:p>
        </p:txBody>
      </p:sp>
      <p:sp>
        <p:nvSpPr>
          <p:cNvPr id="575" name="Shape 575"/>
          <p:cNvSpPr>
            <a:spLocks noGrp="1"/>
          </p:cNvSpPr>
          <p:nvPr>
            <p:ph type="body" sz="quarter" idx="1"/>
          </p:nvPr>
        </p:nvSpPr>
        <p:spPr>
          <a:prstGeom prst="rect">
            <a:avLst/>
          </a:prstGeom>
        </p:spPr>
        <p:txBody>
          <a:bodyPr/>
          <a:lstStyle/>
          <a:p>
            <a:pPr>
              <a:defRPr sz="900" b="1">
                <a:latin typeface="Arial"/>
                <a:ea typeface="Arial"/>
                <a:cs typeface="Arial"/>
                <a:sym typeface="Arial"/>
              </a:defRPr>
            </a:pPr>
            <a:r>
              <a:rPr lang="en-GB" dirty="0"/>
              <a:t>This will trigger leader election – a new leader is selected from the other available brokers.</a:t>
            </a:r>
          </a:p>
          <a:p>
            <a:pPr>
              <a:defRPr sz="900" b="1">
                <a:latin typeface="Arial"/>
                <a:ea typeface="Arial"/>
                <a:cs typeface="Arial"/>
                <a:sym typeface="Arial"/>
              </a:defRPr>
            </a:pPr>
            <a:r>
              <a:rPr lang="en-GB" dirty="0"/>
              <a:t>The means topic and partition remain available even though a broker is down – this is how Kafka provides availability.</a:t>
            </a:r>
          </a:p>
          <a:p>
            <a:pPr>
              <a:defRPr sz="900" b="1">
                <a:latin typeface="Arial"/>
                <a:ea typeface="Arial"/>
                <a:cs typeface="Arial"/>
                <a:sym typeface="Arial"/>
              </a:defRPr>
            </a:pPr>
            <a:endParaRPr dirty="0"/>
          </a:p>
          <a:p>
            <a:pPr fontAlgn="base"/>
            <a:r>
              <a:rPr lang="en-GB" sz="900" b="0" i="0" kern="1200" dirty="0">
                <a:solidFill>
                  <a:schemeClr val="tx1"/>
                </a:solidFill>
                <a:effectLst/>
                <a:latin typeface="+mj-lt"/>
                <a:ea typeface="+mj-ea"/>
                <a:cs typeface="+mj-cs"/>
                <a:sym typeface="Lucida Grande"/>
              </a:rPr>
              <a:t>During normal operation you may need to restart brokers to apply config changes etc, this is why you want at least 3 brokers. If you are restarting broker 1 and broker 2 goes down, there is still a broker left standing.</a:t>
            </a:r>
          </a:p>
        </p:txBody>
      </p:sp>
    </p:spTree>
    <p:extLst>
      <p:ext uri="{BB962C8B-B14F-4D97-AF65-F5344CB8AC3E}">
        <p14:creationId xmlns:p14="http://schemas.microsoft.com/office/powerpoint/2010/main" val="1828763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2"/>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2582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2F63A97E-D605-DC42-8452-C14CD1FA87FA}" type="slidenum">
              <a:rPr lang="en-US">
                <a:solidFill>
                  <a:srgbClr val="5AAAFA"/>
                </a:solidFill>
              </a:rPr>
              <a:pPr/>
              <a:t>‹#›</a:t>
            </a:fld>
            <a:endParaRPr lang="en-US">
              <a:solidFill>
                <a:srgbClr val="5AAAFA"/>
              </a:solidFill>
            </a:endParaRPr>
          </a:p>
        </p:txBody>
      </p:sp>
      <p:sp>
        <p:nvSpPr>
          <p:cNvPr id="5" name="Footer Placeholder 4">
            <a:extLst>
              <a:ext uri="{FF2B5EF4-FFF2-40B4-BE49-F238E27FC236}">
                <a16:creationId xmlns:a16="http://schemas.microsoft.com/office/drawing/2014/main" id="{0DFDE45A-B8C1-EA45-B13B-756A2F077198}"/>
              </a:ext>
            </a:extLst>
          </p:cNvPr>
          <p:cNvSpPr>
            <a:spLocks noGrp="1"/>
          </p:cNvSpPr>
          <p:nvPr>
            <p:ph type="ftr" sz="quarter" idx="11"/>
          </p:nvPr>
        </p:nvSpPr>
        <p:spPr/>
        <p:txBody>
          <a:bodyPr/>
          <a:lstStyle/>
          <a:p>
            <a:r>
              <a:rPr lang="en-US"/>
              <a:t>IBM </a:t>
            </a:r>
            <a:r>
              <a:rPr lang="en-US" b="1"/>
              <a:t>Garage</a:t>
            </a:r>
            <a:r>
              <a:rPr lang="en-US"/>
              <a:t> for Cloud</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000"/>
            </a:lvl1pPr>
            <a:lvl2pPr>
              <a:defRPr sz="1800"/>
            </a:lvl2pPr>
            <a:lvl3pPr>
              <a:defRPr sz="1600"/>
            </a:lvl3pPr>
            <a:lvl4pPr>
              <a:defRPr sz="12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000"/>
            </a:lvl1pPr>
            <a:lvl2pPr>
              <a:defRPr sz="1800"/>
            </a:lvl2pPr>
            <a:lvl3pPr>
              <a:defRPr sz="1600"/>
            </a:lvl3pPr>
            <a:lvl4pPr>
              <a:defRPr sz="12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fld id="{8A158888-7CA9-084D-A641-EC66ACF9DB3C}" type="slidenum">
              <a:rPr lang="en-US">
                <a:solidFill>
                  <a:srgbClr val="5AAAFA"/>
                </a:solidFill>
              </a:rPr>
              <a:pPr/>
              <a:t>‹#›</a:t>
            </a:fld>
            <a:endParaRPr lang="en-US">
              <a:solidFill>
                <a:srgbClr val="5AAAFA"/>
              </a:solidFill>
            </a:endParaRPr>
          </a:p>
        </p:txBody>
      </p:sp>
      <p:sp>
        <p:nvSpPr>
          <p:cNvPr id="7" name="Footer Placeholder 6">
            <a:extLst>
              <a:ext uri="{FF2B5EF4-FFF2-40B4-BE49-F238E27FC236}">
                <a16:creationId xmlns:a16="http://schemas.microsoft.com/office/drawing/2014/main" id="{AB844537-9AEC-1E4F-B2D7-2A8E0564CF0B}"/>
              </a:ext>
            </a:extLst>
          </p:cNvPr>
          <p:cNvSpPr>
            <a:spLocks noGrp="1"/>
          </p:cNvSpPr>
          <p:nvPr>
            <p:ph type="ftr" sz="quarter" idx="11"/>
          </p:nvPr>
        </p:nvSpPr>
        <p:spPr/>
        <p:txBody>
          <a:bodyPr/>
          <a:lstStyle/>
          <a:p>
            <a:r>
              <a:rPr lang="en-US"/>
              <a:t>IBM </a:t>
            </a:r>
            <a:r>
              <a:rPr lang="en-US" b="1"/>
              <a:t>Garage</a:t>
            </a:r>
            <a:r>
              <a:rPr lang="en-US"/>
              <a:t> for Cloud</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20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6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7" y="1151335"/>
            <a:ext cx="4041775" cy="479822"/>
          </a:xfrm>
        </p:spPr>
        <p:txBody>
          <a:bodyPr anchor="b">
            <a:normAutofit/>
          </a:bodyPr>
          <a:lstStyle>
            <a:lvl1pPr marL="0" indent="0">
              <a:buNone/>
              <a:defRPr sz="20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7" y="1631156"/>
            <a:ext cx="4041775" cy="2963466"/>
          </a:xfrm>
        </p:spPr>
        <p:txBody>
          <a:bodyPr/>
          <a:lstStyle>
            <a:lvl1pPr>
              <a:defRPr sz="1800"/>
            </a:lvl1pPr>
            <a:lvl2pPr>
              <a:defRPr sz="16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0"/>
          </p:nvPr>
        </p:nvSpPr>
        <p:spPr/>
        <p:txBody>
          <a:bodyPr/>
          <a:lstStyle>
            <a:lvl1pPr>
              <a:defRPr/>
            </a:lvl1pPr>
          </a:lstStyle>
          <a:p>
            <a:fld id="{6B6C0E0B-1EAF-3342-8522-13EE906CD0E4}" type="slidenum">
              <a:rPr lang="en-US">
                <a:solidFill>
                  <a:srgbClr val="5AAAFA"/>
                </a:solidFill>
              </a:rPr>
              <a:pPr/>
              <a:t>‹#›</a:t>
            </a:fld>
            <a:endParaRPr lang="en-US">
              <a:solidFill>
                <a:srgbClr val="5AAAFA"/>
              </a:solidFill>
            </a:endParaRPr>
          </a:p>
        </p:txBody>
      </p:sp>
      <p:sp>
        <p:nvSpPr>
          <p:cNvPr id="9" name="Footer Placeholder 8">
            <a:extLst>
              <a:ext uri="{FF2B5EF4-FFF2-40B4-BE49-F238E27FC236}">
                <a16:creationId xmlns:a16="http://schemas.microsoft.com/office/drawing/2014/main" id="{2A30AC8F-7E57-784F-9862-A1209A120597}"/>
              </a:ext>
            </a:extLst>
          </p:cNvPr>
          <p:cNvSpPr>
            <a:spLocks noGrp="1"/>
          </p:cNvSpPr>
          <p:nvPr>
            <p:ph type="ftr" sz="quarter" idx="11"/>
          </p:nvPr>
        </p:nvSpPr>
        <p:spPr/>
        <p:txBody>
          <a:bodyPr/>
          <a:lstStyle/>
          <a:p>
            <a:r>
              <a:rPr lang="en-US"/>
              <a:t>IBM </a:t>
            </a:r>
            <a:r>
              <a:rPr lang="en-US" b="1"/>
              <a:t>Garage</a:t>
            </a:r>
            <a:r>
              <a:rPr lang="en-US"/>
              <a:t> for Cloud</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fld id="{5B450290-23D3-2D4F-AB87-780AA41C0D26}" type="slidenum">
              <a:rPr lang="en-US">
                <a:solidFill>
                  <a:srgbClr val="5AAAFA"/>
                </a:solidFill>
              </a:rPr>
              <a:pPr/>
              <a:t>‹#›</a:t>
            </a:fld>
            <a:endParaRPr lang="en-US">
              <a:solidFill>
                <a:srgbClr val="5AAAFA"/>
              </a:solidFill>
            </a:endParaRPr>
          </a:p>
        </p:txBody>
      </p:sp>
      <p:sp>
        <p:nvSpPr>
          <p:cNvPr id="5" name="Footer Placeholder 4">
            <a:extLst>
              <a:ext uri="{FF2B5EF4-FFF2-40B4-BE49-F238E27FC236}">
                <a16:creationId xmlns:a16="http://schemas.microsoft.com/office/drawing/2014/main" id="{E3B174D3-E532-7D49-A765-441D5FE46C78}"/>
              </a:ext>
            </a:extLst>
          </p:cNvPr>
          <p:cNvSpPr>
            <a:spLocks noGrp="1"/>
          </p:cNvSpPr>
          <p:nvPr>
            <p:ph type="ftr" sz="quarter" idx="11"/>
          </p:nvPr>
        </p:nvSpPr>
        <p:spPr/>
        <p:txBody>
          <a:bodyPr/>
          <a:lstStyle/>
          <a:p>
            <a:r>
              <a:rPr lang="en-US"/>
              <a:t>IBM </a:t>
            </a:r>
            <a:r>
              <a:rPr lang="en-US" b="1"/>
              <a:t>Garage</a:t>
            </a:r>
            <a:r>
              <a:rPr lang="en-US"/>
              <a:t> for Cloud</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88DBF8E4-D7CA-8142-B0BF-A723FD026DE7}" type="slidenum">
              <a:rPr lang="en-US">
                <a:solidFill>
                  <a:srgbClr val="5AAAFA"/>
                </a:solidFill>
              </a:rPr>
              <a:pPr/>
              <a:t>‹#›</a:t>
            </a:fld>
            <a:endParaRPr lang="en-US">
              <a:solidFill>
                <a:srgbClr val="5AAAFA"/>
              </a:solidFill>
            </a:endParaRPr>
          </a:p>
        </p:txBody>
      </p:sp>
      <p:sp>
        <p:nvSpPr>
          <p:cNvPr id="4" name="Footer Placeholder 3">
            <a:extLst>
              <a:ext uri="{FF2B5EF4-FFF2-40B4-BE49-F238E27FC236}">
                <a16:creationId xmlns:a16="http://schemas.microsoft.com/office/drawing/2014/main" id="{62EC6C3C-0787-A445-9A6E-799792E2DBE3}"/>
              </a:ext>
            </a:extLst>
          </p:cNvPr>
          <p:cNvSpPr>
            <a:spLocks noGrp="1"/>
          </p:cNvSpPr>
          <p:nvPr>
            <p:ph type="ftr" sz="quarter" idx="11"/>
          </p:nvPr>
        </p:nvSpPr>
        <p:spPr/>
        <p:txBody>
          <a:bodyPr/>
          <a:lstStyle/>
          <a:p>
            <a:r>
              <a:rPr lang="en-US"/>
              <a:t>IBM </a:t>
            </a:r>
            <a:r>
              <a:rPr lang="en-US" b="1"/>
              <a:t>Garage</a:t>
            </a:r>
            <a:r>
              <a:rPr lang="en-US"/>
              <a:t> for Cloud</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HalfBlueGray">
    <p:spTree>
      <p:nvGrpSpPr>
        <p:cNvPr id="1" name=""/>
        <p:cNvGrpSpPr/>
        <p:nvPr/>
      </p:nvGrpSpPr>
      <p:grpSpPr>
        <a:xfrm>
          <a:off x="0" y="0"/>
          <a:ext cx="0" cy="0"/>
          <a:chOff x="0" y="0"/>
          <a:chExt cx="0" cy="0"/>
        </a:xfrm>
      </p:grpSpPr>
      <p:sp>
        <p:nvSpPr>
          <p:cNvPr id="13" name="Rectangle 12"/>
          <p:cNvSpPr/>
          <p:nvPr userDrawn="1"/>
        </p:nvSpPr>
        <p:spPr>
          <a:xfrm>
            <a:off x="2" y="0"/>
            <a:ext cx="2971799" cy="5143500"/>
          </a:xfrm>
          <a:prstGeom prst="rect">
            <a:avLst/>
          </a:prstGeom>
          <a:solidFill>
            <a:srgbClr val="2A7DC0">
              <a:alpha val="87000"/>
            </a:srgb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defTabSz="457189" eaLnBrk="0" fontAlgn="base" hangingPunct="0">
              <a:spcBef>
                <a:spcPct val="0"/>
              </a:spcBef>
              <a:spcAft>
                <a:spcPct val="0"/>
              </a:spcAft>
            </a:pPr>
            <a:endParaRPr lang="en-US" sz="1800">
              <a:solidFill>
                <a:prstClr val="white"/>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a:extLst>
              <a:ext uri="{FF2B5EF4-FFF2-40B4-BE49-F238E27FC236}">
                <a16:creationId xmlns:a16="http://schemas.microsoft.com/office/drawing/2014/main" id="{6A118ADF-A453-BA46-8320-DFA26CC6F012}"/>
              </a:ext>
            </a:extLst>
          </p:cNvPr>
          <p:cNvSpPr>
            <a:spLocks noGrp="1"/>
          </p:cNvSpPr>
          <p:nvPr>
            <p:ph type="ftr" sz="quarter" idx="11"/>
          </p:nvPr>
        </p:nvSpPr>
        <p:spPr/>
        <p:txBody>
          <a:bodyPr/>
          <a:lstStyle/>
          <a:p>
            <a:r>
              <a:rPr lang="en-US"/>
              <a:t>IBM </a:t>
            </a:r>
            <a:r>
              <a:rPr lang="en-US" b="1"/>
              <a:t>Garage</a:t>
            </a:r>
            <a:r>
              <a:rPr lang="en-US"/>
              <a:t> for Cloud</a:t>
            </a:r>
            <a:endParaRPr lang="en-US" dirty="0"/>
          </a:p>
        </p:txBody>
      </p:sp>
    </p:spTree>
    <p:extLst>
      <p:ext uri="{BB962C8B-B14F-4D97-AF65-F5344CB8AC3E}">
        <p14:creationId xmlns:p14="http://schemas.microsoft.com/office/powerpoint/2010/main" val="4212795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97758" y="1191895"/>
            <a:ext cx="8541385" cy="3241992"/>
          </a:xfrm>
        </p:spPr>
        <p:txBody>
          <a:bodyPr/>
          <a:lstStyle>
            <a:lvl1pPr>
              <a:defRPr sz="1500" b="0" i="0">
                <a:latin typeface="Helvetica Neue Light" charset="0"/>
                <a:ea typeface="Helvetica Neue Light" charset="0"/>
                <a:cs typeface="Helvetica Neue Light" charset="0"/>
              </a:defRPr>
            </a:lvl1pPr>
            <a:lvl2pPr>
              <a:defRPr sz="1500" b="0" i="0">
                <a:latin typeface="Helvetica Neue Light" charset="0"/>
                <a:ea typeface="Helvetica Neue Light" charset="0"/>
                <a:cs typeface="Helvetica Neue Light" charset="0"/>
              </a:defRPr>
            </a:lvl2pPr>
            <a:lvl3pPr>
              <a:defRPr sz="1500" b="0" i="0">
                <a:latin typeface="Helvetica Neue Light" charset="0"/>
                <a:ea typeface="Helvetica Neue Light" charset="0"/>
                <a:cs typeface="Helvetica Neue Light" charset="0"/>
              </a:defRPr>
            </a:lvl3pPr>
            <a:lvl4pPr>
              <a:defRPr sz="1500" b="0" i="0">
                <a:latin typeface="Helvetica Neue Light" charset="0"/>
                <a:ea typeface="Helvetica Neue Light" charset="0"/>
                <a:cs typeface="Helvetica Neue Light" charset="0"/>
              </a:defRPr>
            </a:lvl4pPr>
            <a:lvl5pPr>
              <a:defRPr sz="1500" b="0" i="0">
                <a:latin typeface="Helvetica Neue Light" charset="0"/>
                <a:ea typeface="Helvetica Neue Light" charset="0"/>
                <a:cs typeface="Helvetica Neue Light"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397758" y="270321"/>
            <a:ext cx="8541385" cy="914400"/>
          </a:xfrm>
        </p:spPr>
        <p:txBody>
          <a:bodyPr/>
          <a:lstStyle>
            <a:lvl1pPr>
              <a:defRPr sz="3000" b="0" i="0">
                <a:latin typeface="Helvetica Neue Thin" charset="0"/>
                <a:ea typeface="Helvetica Neue Thin" charset="0"/>
                <a:cs typeface="Helvetica Neue Thin" charset="0"/>
              </a:defRPr>
            </a:lvl1pPr>
          </a:lstStyle>
          <a:p>
            <a:r>
              <a:rPr lang="en-US" noProof="0" dirty="0"/>
              <a:t>Click to edit Master title style</a:t>
            </a:r>
          </a:p>
        </p:txBody>
      </p:sp>
      <p:sp>
        <p:nvSpPr>
          <p:cNvPr id="47" name="Rectangle 6"/>
          <p:cNvSpPr>
            <a:spLocks noChangeArrowheads="1"/>
          </p:cNvSpPr>
          <p:nvPr userDrawn="1"/>
        </p:nvSpPr>
        <p:spPr bwMode="black">
          <a:xfrm>
            <a:off x="6648380" y="4854403"/>
            <a:ext cx="2290763" cy="1736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9056" tIns="34529" rIns="69056" bIns="34529">
            <a:spAutoFit/>
          </a:bodyPr>
          <a:lstStyle/>
          <a:p>
            <a:pPr algn="r"/>
            <a:r>
              <a:rPr lang="en-US" sz="675" dirty="0">
                <a:solidFill>
                  <a:schemeClr val="bg1"/>
                </a:solidFill>
              </a:rPr>
              <a:t>© 2017 IBM Corporation</a:t>
            </a:r>
          </a:p>
        </p:txBody>
      </p:sp>
      <p:sp>
        <p:nvSpPr>
          <p:cNvPr id="48" name="Rectangle 6"/>
          <p:cNvSpPr>
            <a:spLocks noChangeArrowheads="1"/>
          </p:cNvSpPr>
          <p:nvPr userDrawn="1"/>
        </p:nvSpPr>
        <p:spPr bwMode="auto">
          <a:xfrm>
            <a:off x="142875" y="4842272"/>
            <a:ext cx="414338" cy="1857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fld id="{35981CAD-D717-E041-9EB6-AABBDF800876}" type="slidenum">
              <a:rPr lang="en-US" sz="750">
                <a:solidFill>
                  <a:schemeClr val="bg1"/>
                </a:solidFill>
                <a:cs typeface="+mn-cs"/>
              </a:rPr>
              <a:pPr>
                <a:defRPr/>
              </a:pPr>
              <a:t>‹#›</a:t>
            </a:fld>
            <a:endParaRPr lang="en-US" sz="750" dirty="0">
              <a:solidFill>
                <a:schemeClr val="bg1"/>
              </a:solidFill>
              <a:cs typeface="+mn-cs"/>
            </a:endParaRPr>
          </a:p>
        </p:txBody>
      </p:sp>
      <p:sp>
        <p:nvSpPr>
          <p:cNvPr id="6" name="Footer Placeholder 2">
            <a:extLst>
              <a:ext uri="{FF2B5EF4-FFF2-40B4-BE49-F238E27FC236}">
                <a16:creationId xmlns:a16="http://schemas.microsoft.com/office/drawing/2014/main" id="{3C0A6CD8-0E77-2441-A76C-FEBFA356B6ED}"/>
              </a:ext>
            </a:extLst>
          </p:cNvPr>
          <p:cNvSpPr>
            <a:spLocks noGrp="1"/>
          </p:cNvSpPr>
          <p:nvPr>
            <p:ph type="ftr" sz="quarter" idx="3"/>
          </p:nvPr>
        </p:nvSpPr>
        <p:spPr>
          <a:xfrm>
            <a:off x="229516" y="4833939"/>
            <a:ext cx="3086100" cy="274637"/>
          </a:xfrm>
          <a:prstGeom prst="rect">
            <a:avLst/>
          </a:prstGeom>
        </p:spPr>
        <p:txBody>
          <a:bodyPr vert="horz" lIns="91440" tIns="45720" rIns="91440" bIns="45720" rtlCol="0" anchor="ctr"/>
          <a:lstStyle>
            <a:lvl1pPr algn="l">
              <a:defRPr sz="1000">
                <a:solidFill>
                  <a:schemeClr val="tx1"/>
                </a:solidFill>
                <a:latin typeface="IBM Plex Sans" panose="020B0503050203000203" pitchFamily="34" charset="77"/>
              </a:defRPr>
            </a:lvl1pPr>
          </a:lstStyle>
          <a:p>
            <a:r>
              <a:rPr lang="en-US" dirty="0"/>
              <a:t>IBM </a:t>
            </a:r>
            <a:r>
              <a:rPr lang="en-US" b="1" dirty="0"/>
              <a:t>Garage </a:t>
            </a:r>
            <a:r>
              <a:rPr lang="en-US" dirty="0"/>
              <a:t>for Cloud</a:t>
            </a:r>
            <a:endParaRPr lang="en-US" b="1" dirty="0"/>
          </a:p>
        </p:txBody>
      </p:sp>
    </p:spTree>
    <p:extLst>
      <p:ext uri="{BB962C8B-B14F-4D97-AF65-F5344CB8AC3E}">
        <p14:creationId xmlns:p14="http://schemas.microsoft.com/office/powerpoint/2010/main" val="1531108676"/>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10" Type="http://schemas.openxmlformats.org/officeDocument/2006/relationships/image" Target="../media/image1.png"/><Relationship Id="rId4" Type="http://schemas.openxmlformats.org/officeDocument/2006/relationships/slideLayout" Target="../slideLayouts/slideLayout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de-DE"/>
              <a:t>IBM Garage for Cloud</a:t>
            </a:r>
            <a:endParaRPr lang="en-US" b="1" dirty="0"/>
          </a:p>
        </p:txBody>
      </p:sp>
    </p:spTree>
    <p:extLst>
      <p:ext uri="{BB962C8B-B14F-4D97-AF65-F5344CB8AC3E}">
        <p14:creationId xmlns:p14="http://schemas.microsoft.com/office/powerpoint/2010/main" val="848580427"/>
      </p:ext>
    </p:extLst>
  </p:cSld>
  <p:clrMap bg1="lt1" tx1="dk1" bg2="lt2" tx2="dk2" accent1="accent1" accent2="accent2" accent3="accent3" accent4="accent4" accent5="accent5" accent6="accent6" hlink="hlink" folHlink="folHlink"/>
  <p:sldLayoutIdLst>
    <p:sldLayoutId id="2147484085" r:id="rId1"/>
  </p:sldLayoutIdLst>
  <p:hf hdr="0" ft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93688" y="44451"/>
            <a:ext cx="8393112" cy="660400"/>
          </a:xfrm>
          <a:prstGeom prst="rect">
            <a:avLst/>
          </a:prstGeom>
          <a:noFill/>
          <a:ln w="9525">
            <a:no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txBody>
          <a:bodyPr vert="horz" wrap="square" lIns="91438" tIns="45719" rIns="91438" bIns="45719"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293688" y="901701"/>
            <a:ext cx="8393112" cy="3692525"/>
          </a:xfrm>
          <a:prstGeom prst="rect">
            <a:avLst/>
          </a:prstGeom>
          <a:noFill/>
          <a:ln w="9525">
            <a:no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lvl1pPr algn="r" eaLnBrk="1" hangingPunct="1">
              <a:defRPr sz="900">
                <a:solidFill>
                  <a:schemeClr val="accent2"/>
                </a:solidFill>
              </a:defRPr>
            </a:lvl1pPr>
          </a:lstStyle>
          <a:p>
            <a:pPr defTabSz="457189" fontAlgn="base">
              <a:spcBef>
                <a:spcPct val="0"/>
              </a:spcBef>
              <a:spcAft>
                <a:spcPct val="0"/>
              </a:spcAft>
            </a:pPr>
            <a:fld id="{BD0AB609-994D-1C4A-AFB2-93F690D7CF98}" type="slidenum">
              <a:rPr lang="en-US">
                <a:solidFill>
                  <a:srgbClr val="5AAAFA"/>
                </a:solidFill>
                <a:ea typeface="ＭＳ Ｐゴシック" charset="0"/>
                <a:cs typeface="Arial" charset="0"/>
              </a:rPr>
              <a:pPr defTabSz="457189" fontAlgn="base">
                <a:spcBef>
                  <a:spcPct val="0"/>
                </a:spcBef>
                <a:spcAft>
                  <a:spcPct val="0"/>
                </a:spcAft>
              </a:pPr>
              <a:t>‹#›</a:t>
            </a:fld>
            <a:endParaRPr lang="en-US">
              <a:solidFill>
                <a:srgbClr val="5AAAFA"/>
              </a:solidFill>
              <a:ea typeface="ＭＳ Ｐゴシック" charset="0"/>
              <a:cs typeface="Arial" charset="0"/>
            </a:endParaRPr>
          </a:p>
        </p:txBody>
      </p:sp>
      <p:pic>
        <p:nvPicPr>
          <p:cNvPr id="5" name="Picture 4"/>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2592" y="4887208"/>
            <a:ext cx="196924" cy="224738"/>
          </a:xfrm>
          <a:prstGeom prst="rect">
            <a:avLst/>
          </a:prstGeom>
        </p:spPr>
      </p:pic>
      <p:sp>
        <p:nvSpPr>
          <p:cNvPr id="7" name="Rectangle 6">
            <a:extLst>
              <a:ext uri="{FF2B5EF4-FFF2-40B4-BE49-F238E27FC236}">
                <a16:creationId xmlns:a16="http://schemas.microsoft.com/office/drawing/2014/main" id="{10AE824C-C2EA-A04B-8C3D-E7CD6D0BAB82}"/>
              </a:ext>
            </a:extLst>
          </p:cNvPr>
          <p:cNvSpPr/>
          <p:nvPr userDrawn="1"/>
        </p:nvSpPr>
        <p:spPr bwMode="auto">
          <a:xfrm>
            <a:off x="-1" y="0"/>
            <a:ext cx="54000" cy="723673"/>
          </a:xfrm>
          <a:prstGeom prst="rect">
            <a:avLst/>
          </a:prstGeom>
          <a:solidFill>
            <a:srgbClr val="7030A0"/>
          </a:solidFill>
          <a:ln>
            <a:solidFill>
              <a:srgbClr val="7030A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GB" sz="2200" b="0" i="0" u="none" strike="noStrike" kern="1200" cap="none" spc="0" normalizeH="0" baseline="0" noProof="0" dirty="0">
              <a:ln>
                <a:noFill/>
              </a:ln>
              <a:solidFill>
                <a:srgbClr val="0064FF"/>
              </a:solidFill>
              <a:effectLst/>
              <a:uLnTx/>
              <a:uFillTx/>
              <a:latin typeface="IBM Plex Sans" charset="0"/>
              <a:ea typeface="IBM Plex Sans" charset="0"/>
              <a:cs typeface="IBM Plex Sans" charset="0"/>
            </a:endParaRPr>
          </a:p>
        </p:txBody>
      </p:sp>
      <p:sp>
        <p:nvSpPr>
          <p:cNvPr id="2" name="Footer Placeholder 1">
            <a:extLst>
              <a:ext uri="{FF2B5EF4-FFF2-40B4-BE49-F238E27FC236}">
                <a16:creationId xmlns:a16="http://schemas.microsoft.com/office/drawing/2014/main" id="{980B4C6E-D8E7-EA4D-84C0-9D649C539A3F}"/>
              </a:ext>
            </a:extLst>
          </p:cNvPr>
          <p:cNvSpPr>
            <a:spLocks noGrp="1"/>
          </p:cNvSpPr>
          <p:nvPr>
            <p:ph type="ftr" sz="quarter" idx="3"/>
          </p:nvPr>
        </p:nvSpPr>
        <p:spPr>
          <a:xfrm>
            <a:off x="293688" y="4791076"/>
            <a:ext cx="3086100" cy="274637"/>
          </a:xfrm>
          <a:prstGeom prst="rect">
            <a:avLst/>
          </a:prstGeom>
        </p:spPr>
        <p:txBody>
          <a:bodyPr vert="horz" lIns="91440" tIns="45720" rIns="91440" bIns="45720" rtlCol="0" anchor="ctr"/>
          <a:lstStyle>
            <a:lvl1pPr algn="l">
              <a:defRPr sz="1200">
                <a:solidFill>
                  <a:schemeClr val="tx1"/>
                </a:solidFill>
              </a:defRPr>
            </a:lvl1pPr>
          </a:lstStyle>
          <a:p>
            <a:r>
              <a:rPr lang="en-US"/>
              <a:t>IBM </a:t>
            </a:r>
            <a:r>
              <a:rPr lang="en-US" b="1"/>
              <a:t>Garage</a:t>
            </a:r>
            <a:r>
              <a:rPr lang="en-US"/>
              <a:t> for Cloud</a:t>
            </a:r>
            <a:endParaRPr lang="en-US" dirty="0"/>
          </a:p>
        </p:txBody>
      </p:sp>
    </p:spTree>
    <p:extLst>
      <p:ext uri="{BB962C8B-B14F-4D97-AF65-F5344CB8AC3E}">
        <p14:creationId xmlns:p14="http://schemas.microsoft.com/office/powerpoint/2010/main" val="1520669925"/>
      </p:ext>
    </p:extLst>
  </p:cSld>
  <p:clrMap bg1="lt1" tx1="dk1" bg2="lt2" tx2="dk2" accent1="accent1" accent2="accent2" accent3="accent3" accent4="accent4" accent5="accent5" accent6="accent6" hlink="hlink" folHlink="folHlink"/>
  <p:sldLayoutIdLst>
    <p:sldLayoutId id="2147483945" r:id="rId1"/>
    <p:sldLayoutId id="2147483947" r:id="rId2"/>
    <p:sldLayoutId id="2147483948" r:id="rId3"/>
    <p:sldLayoutId id="2147483949" r:id="rId4"/>
    <p:sldLayoutId id="2147483950" r:id="rId5"/>
    <p:sldLayoutId id="2147483952" r:id="rId6"/>
    <p:sldLayoutId id="2147483953" r:id="rId7"/>
    <p:sldLayoutId id="2147483966" r:id="rId8"/>
  </p:sldLayoutIdLst>
  <p:hf hdr="0" ftr="0" dt="0"/>
  <p:txStyles>
    <p:titleStyle>
      <a:lvl1pPr algn="l" defTabSz="457189" rtl="0" eaLnBrk="0" fontAlgn="base" hangingPunct="0">
        <a:spcBef>
          <a:spcPct val="0"/>
        </a:spcBef>
        <a:spcAft>
          <a:spcPct val="0"/>
        </a:spcAft>
        <a:defRPr sz="2800" kern="1200">
          <a:solidFill>
            <a:schemeClr val="accent1"/>
          </a:solidFill>
          <a:latin typeface="+mj-lt"/>
          <a:ea typeface="ＭＳ Ｐゴシック" charset="0"/>
          <a:cs typeface="+mj-cs"/>
        </a:defRPr>
      </a:lvl1pPr>
      <a:lvl2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2pPr>
      <a:lvl3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3pPr>
      <a:lvl4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4pPr>
      <a:lvl5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5pPr>
      <a:lvl6pPr marL="457189" algn="l" defTabSz="457189" rtl="0" fontAlgn="base">
        <a:spcBef>
          <a:spcPct val="0"/>
        </a:spcBef>
        <a:spcAft>
          <a:spcPct val="0"/>
        </a:spcAft>
        <a:defRPr sz="2800">
          <a:solidFill>
            <a:schemeClr val="accent1"/>
          </a:solidFill>
          <a:latin typeface="Arial" panose="020B0604020202020204" pitchFamily="34" charset="0"/>
        </a:defRPr>
      </a:lvl6pPr>
      <a:lvl7pPr marL="914378" algn="l" defTabSz="457189" rtl="0" fontAlgn="base">
        <a:spcBef>
          <a:spcPct val="0"/>
        </a:spcBef>
        <a:spcAft>
          <a:spcPct val="0"/>
        </a:spcAft>
        <a:defRPr sz="2800">
          <a:solidFill>
            <a:schemeClr val="accent1"/>
          </a:solidFill>
          <a:latin typeface="Arial" panose="020B0604020202020204" pitchFamily="34" charset="0"/>
        </a:defRPr>
      </a:lvl7pPr>
      <a:lvl8pPr marL="1371566" algn="l" defTabSz="457189" rtl="0" fontAlgn="base">
        <a:spcBef>
          <a:spcPct val="0"/>
        </a:spcBef>
        <a:spcAft>
          <a:spcPct val="0"/>
        </a:spcAft>
        <a:defRPr sz="2800">
          <a:solidFill>
            <a:schemeClr val="accent1"/>
          </a:solidFill>
          <a:latin typeface="Arial" panose="020B0604020202020204" pitchFamily="34" charset="0"/>
        </a:defRPr>
      </a:lvl8pPr>
      <a:lvl9pPr marL="1828754" algn="l" defTabSz="457189" rtl="0" fontAlgn="base">
        <a:spcBef>
          <a:spcPct val="0"/>
        </a:spcBef>
        <a:spcAft>
          <a:spcPct val="0"/>
        </a:spcAft>
        <a:defRPr sz="2800">
          <a:solidFill>
            <a:schemeClr val="accent1"/>
          </a:solidFill>
          <a:latin typeface="Arial" panose="020B0604020202020204" pitchFamily="34" charset="0"/>
        </a:defRPr>
      </a:lvl9pPr>
    </p:titleStyle>
    <p:bodyStyle>
      <a:lvl1pPr marL="180971" indent="-180971" algn="l" defTabSz="457189" rtl="0" eaLnBrk="0" fontAlgn="base" hangingPunct="0">
        <a:spcBef>
          <a:spcPts val="600"/>
        </a:spcBef>
        <a:spcAft>
          <a:spcPct val="0"/>
        </a:spcAft>
        <a:buClr>
          <a:schemeClr val="accent1"/>
        </a:buClr>
        <a:buFont typeface="Arial" charset="0"/>
        <a:buChar char="•"/>
        <a:defRPr sz="2000" kern="1200">
          <a:solidFill>
            <a:srgbClr val="777677"/>
          </a:solidFill>
          <a:latin typeface="IBM Plex Sans" panose="020B0503050203000203" pitchFamily="34" charset="77"/>
          <a:ea typeface="ＭＳ Ｐゴシック" charset="0"/>
          <a:cs typeface="+mn-cs"/>
        </a:defRPr>
      </a:lvl1pPr>
      <a:lvl2pPr marL="420677" indent="-180971" algn="l" defTabSz="457189" rtl="0" eaLnBrk="0" fontAlgn="base" hangingPunct="0">
        <a:spcBef>
          <a:spcPts val="600"/>
        </a:spcBef>
        <a:spcAft>
          <a:spcPct val="0"/>
        </a:spcAft>
        <a:buFont typeface="Arial" charset="0"/>
        <a:buChar char="–"/>
        <a:defRPr kern="1200">
          <a:solidFill>
            <a:srgbClr val="777677"/>
          </a:solidFill>
          <a:latin typeface="IBM Plex Sans" panose="020B0503050203000203" pitchFamily="34" charset="77"/>
          <a:ea typeface="ＭＳ Ｐゴシック" charset="0"/>
          <a:cs typeface="+mn-cs"/>
        </a:defRPr>
      </a:lvl2pPr>
      <a:lvl3pPr marL="593711" indent="-173034" algn="l" defTabSz="457189" rtl="0" eaLnBrk="0" fontAlgn="base" hangingPunct="0">
        <a:spcBef>
          <a:spcPts val="600"/>
        </a:spcBef>
        <a:spcAft>
          <a:spcPct val="0"/>
        </a:spcAft>
        <a:buFont typeface="Arial" charset="0"/>
        <a:buChar char="•"/>
        <a:defRPr sz="1600" kern="1200">
          <a:solidFill>
            <a:schemeClr val="accent2"/>
          </a:solidFill>
          <a:latin typeface="IBM Plex Sans" panose="020B0503050203000203" pitchFamily="34" charset="77"/>
          <a:ea typeface="ＭＳ Ｐゴシック" charset="0"/>
          <a:cs typeface="+mn-cs"/>
        </a:defRPr>
      </a:lvl3pPr>
      <a:lvl4pPr marL="893741" indent="-300031" algn="l" defTabSz="457189" rtl="0" eaLnBrk="0" fontAlgn="base" hangingPunct="0">
        <a:spcBef>
          <a:spcPts val="600"/>
        </a:spcBef>
        <a:spcAft>
          <a:spcPct val="0"/>
        </a:spcAft>
        <a:buFont typeface="Arial" charset="0"/>
        <a:buChar char="–"/>
        <a:defRPr sz="1400" kern="1200">
          <a:solidFill>
            <a:schemeClr val="accent2"/>
          </a:solidFill>
          <a:latin typeface="IBM Plex Sans" panose="020B0503050203000203" pitchFamily="34" charset="77"/>
          <a:ea typeface="ＭＳ Ｐゴシック" charset="0"/>
          <a:cs typeface="+mn-cs"/>
        </a:defRPr>
      </a:lvl4pPr>
      <a:lvl5pPr marL="1074711" indent="-180971" algn="l" defTabSz="457189" rtl="0" eaLnBrk="0" fontAlgn="base" hangingPunct="0">
        <a:spcBef>
          <a:spcPts val="600"/>
        </a:spcBef>
        <a:spcAft>
          <a:spcPct val="0"/>
        </a:spcAft>
        <a:buFont typeface="Arial" charset="0"/>
        <a:buChar char="»"/>
        <a:defRPr sz="1400" kern="1200">
          <a:solidFill>
            <a:schemeClr val="accent2"/>
          </a:solidFill>
          <a:latin typeface="IBM Plex Sans" panose="020B0503050203000203" pitchFamily="34" charset="77"/>
          <a:ea typeface="ＭＳ Ｐゴシック" charset="0"/>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s://ibm-cloud-architecture.github.io/refarch-eda/kafka/readme/#partitions"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google.github.io/snappy/"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tiff"/><Relationship Id="rId5" Type="http://schemas.openxmlformats.org/officeDocument/2006/relationships/hyperlink" Target="https://lz4.github.io/lz4/" TargetMode="External"/><Relationship Id="rId4" Type="http://schemas.openxmlformats.org/officeDocument/2006/relationships/hyperlink" Target="https://www.gnu.org/software/gzip/"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hyperlink" Target="https://docs.confluent.io/current/schema-registry/index.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hyperlink" Target="https://avro.apache.or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FIFO_(computing_and_electronic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hyperlink" Target="https://ibm-cloud-architecture.github.io/refarch-eda/kafka/readme/" TargetMode="External"/><Relationship Id="rId5" Type="http://schemas.openxmlformats.org/officeDocument/2006/relationships/hyperlink" Target="https://kafka.apache.org/" TargetMode="External"/><Relationship Id="rId4" Type="http://schemas.openxmlformats.org/officeDocument/2006/relationships/image" Target="../media/image3.tif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hyperlink" Target="https://kafka.apache.org/20/javadoc/org/apache/kafka/streams/kstream/KStream.html"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36.xml.rels><?xml version="1.0" encoding="UTF-8" standalone="yes"?>
<Relationships xmlns="http://schemas.openxmlformats.org/package/2006/relationships"><Relationship Id="rId3" Type="http://schemas.openxmlformats.org/officeDocument/2006/relationships/hyperlink" Target="https://ibm-cloud-architecture.github.io/refarch-kc-container-ms/kstreams/" TargetMode="External"/><Relationship Id="rId2" Type="http://schemas.openxmlformats.org/officeDocument/2006/relationships/hyperlink" Target="https://kafka.apache.org/documentation/streams/" TargetMode="External"/><Relationship Id="rId1" Type="http://schemas.openxmlformats.org/officeDocument/2006/relationships/slideLayout" Target="../slideLayouts/slideLayout2.xml"/><Relationship Id="rId5" Type="http://schemas.openxmlformats.org/officeDocument/2006/relationships/hyperlink" Target="https://github.com/ibm-cloud-architecture/refarch-kc-container-ms/tree/master/kstreams" TargetMode="External"/><Relationship Id="rId4" Type="http://schemas.openxmlformats.org/officeDocument/2006/relationships/hyperlink" Target="https://github.com/ibm-cloud-architecture/refarch-kc-container-ms/blob/master/kstreams/src/main/java/ibm/labs/kc/containermgr/streams/ContainerOrderAssignment.java"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hyperlink" Target="https://www.ibm.com/cloud/event-streams" TargetMode="External"/><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8" Type="http://schemas.openxmlformats.org/officeDocument/2006/relationships/image" Target="../media/image27.png"/><Relationship Id="rId13" Type="http://schemas.microsoft.com/office/2007/relationships/hdphoto" Target="../media/hdphoto5.wdp"/><Relationship Id="rId18" Type="http://schemas.openxmlformats.org/officeDocument/2006/relationships/image" Target="../media/image34.png"/><Relationship Id="rId3" Type="http://schemas.openxmlformats.org/officeDocument/2006/relationships/image" Target="../media/image24.wmf"/><Relationship Id="rId21" Type="http://schemas.openxmlformats.org/officeDocument/2006/relationships/image" Target="../media/image37.tiff"/><Relationship Id="rId7" Type="http://schemas.microsoft.com/office/2007/relationships/hdphoto" Target="../media/hdphoto2.wdp"/><Relationship Id="rId12" Type="http://schemas.openxmlformats.org/officeDocument/2006/relationships/image" Target="../media/image29.png"/><Relationship Id="rId17" Type="http://schemas.openxmlformats.org/officeDocument/2006/relationships/image" Target="../media/image33.emf"/><Relationship Id="rId25" Type="http://schemas.openxmlformats.org/officeDocument/2006/relationships/image" Target="../media/image41.tiff"/><Relationship Id="rId2" Type="http://schemas.openxmlformats.org/officeDocument/2006/relationships/notesSlide" Target="../notesSlides/notesSlide40.xml"/><Relationship Id="rId16" Type="http://schemas.openxmlformats.org/officeDocument/2006/relationships/image" Target="../media/image32.emf"/><Relationship Id="rId20" Type="http://schemas.openxmlformats.org/officeDocument/2006/relationships/image" Target="../media/image36.tiff"/><Relationship Id="rId1" Type="http://schemas.openxmlformats.org/officeDocument/2006/relationships/slideLayout" Target="../slideLayouts/slideLayout8.xml"/><Relationship Id="rId6" Type="http://schemas.openxmlformats.org/officeDocument/2006/relationships/image" Target="../media/image26.png"/><Relationship Id="rId11" Type="http://schemas.microsoft.com/office/2007/relationships/hdphoto" Target="../media/hdphoto4.wdp"/><Relationship Id="rId24" Type="http://schemas.openxmlformats.org/officeDocument/2006/relationships/image" Target="../media/image40.tiff"/><Relationship Id="rId5" Type="http://schemas.microsoft.com/office/2007/relationships/hdphoto" Target="../media/hdphoto1.wdp"/><Relationship Id="rId15" Type="http://schemas.openxmlformats.org/officeDocument/2006/relationships/image" Target="../media/image31.emf"/><Relationship Id="rId23" Type="http://schemas.openxmlformats.org/officeDocument/2006/relationships/image" Target="../media/image39.emf"/><Relationship Id="rId10" Type="http://schemas.openxmlformats.org/officeDocument/2006/relationships/image" Target="../media/image28.png"/><Relationship Id="rId19" Type="http://schemas.openxmlformats.org/officeDocument/2006/relationships/image" Target="../media/image35.tiff"/><Relationship Id="rId4" Type="http://schemas.openxmlformats.org/officeDocument/2006/relationships/image" Target="../media/image25.png"/><Relationship Id="rId9" Type="http://schemas.microsoft.com/office/2007/relationships/hdphoto" Target="../media/hdphoto3.wdp"/><Relationship Id="rId14" Type="http://schemas.openxmlformats.org/officeDocument/2006/relationships/image" Target="../media/image30.emf"/><Relationship Id="rId22"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46.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46.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image" Target="../media/image49.emf"/><Relationship Id="rId4" Type="http://schemas.openxmlformats.org/officeDocument/2006/relationships/image" Target="../media/image48.tiff"/></Relationships>
</file>

<file path=ppt/slides/_rels/slide56.xml.rels><?xml version="1.0" encoding="UTF-8" standalone="yes"?>
<Relationships xmlns="http://schemas.openxmlformats.org/package/2006/relationships"><Relationship Id="rId8" Type="http://schemas.openxmlformats.org/officeDocument/2006/relationships/image" Target="../media/image55.tiff"/><Relationship Id="rId3" Type="http://schemas.openxmlformats.org/officeDocument/2006/relationships/image" Target="../media/image50.jpeg"/><Relationship Id="rId7" Type="http://schemas.openxmlformats.org/officeDocument/2006/relationships/image" Target="../media/image54.tiff"/><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image" Target="../media/image53.tiff"/><Relationship Id="rId5" Type="http://schemas.openxmlformats.org/officeDocument/2006/relationships/image" Target="../media/image52.tiff"/><Relationship Id="rId4" Type="http://schemas.openxmlformats.org/officeDocument/2006/relationships/image" Target="../media/image51.tiff"/><Relationship Id="rId9" Type="http://schemas.openxmlformats.org/officeDocument/2006/relationships/image" Target="../media/image56.pn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7.tiff"/><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5.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8" Type="http://schemas.openxmlformats.org/officeDocument/2006/relationships/image" Target="../media/image66.tiff"/><Relationship Id="rId3" Type="http://schemas.openxmlformats.org/officeDocument/2006/relationships/image" Target="../media/image4.png"/><Relationship Id="rId7"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5.xml"/><Relationship Id="rId6" Type="http://schemas.openxmlformats.org/officeDocument/2006/relationships/image" Target="../media/image64.tiff"/><Relationship Id="rId5" Type="http://schemas.openxmlformats.org/officeDocument/2006/relationships/image" Target="../media/image63.tiff"/><Relationship Id="rId4" Type="http://schemas.openxmlformats.org/officeDocument/2006/relationships/image" Target="../media/image62.tiff"/><Relationship Id="rId9" Type="http://schemas.openxmlformats.org/officeDocument/2006/relationships/image" Target="../media/image67.tiff"/></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hyperlink" Target="https://kafka.apache.org/documentation/#connect"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69.tiff"/><Relationship Id="rId5" Type="http://schemas.openxmlformats.org/officeDocument/2006/relationships/image" Target="../media/image13.tiff"/><Relationship Id="rId4" Type="http://schemas.openxmlformats.org/officeDocument/2006/relationships/hyperlink" Target="https://www.confluent.io/hub/"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65.png"/><Relationship Id="rId2" Type="http://schemas.openxmlformats.org/officeDocument/2006/relationships/notesSlide" Target="../notesSlides/notesSlide53.xml"/><Relationship Id="rId1" Type="http://schemas.openxmlformats.org/officeDocument/2006/relationships/slideLayout" Target="../slideLayouts/slideLayout5.xml"/><Relationship Id="rId6" Type="http://schemas.openxmlformats.org/officeDocument/2006/relationships/image" Target="../media/image64.tiff"/><Relationship Id="rId5" Type="http://schemas.openxmlformats.org/officeDocument/2006/relationships/image" Target="../media/image4.png"/><Relationship Id="rId4" Type="http://schemas.openxmlformats.org/officeDocument/2006/relationships/image" Target="../media/image71.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hyperlink" Target="https://ibm-cloud-architecture.github.io/refarch-eda/kafka/arch/"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455D2E-FEEE-EA43-A77B-010DAFC79E34}"/>
              </a:ext>
            </a:extLst>
          </p:cNvPr>
          <p:cNvSpPr>
            <a:spLocks noGrp="1"/>
          </p:cNvSpPr>
          <p:nvPr>
            <p:ph type="title"/>
          </p:nvPr>
        </p:nvSpPr>
        <p:spPr/>
        <p:txBody>
          <a:bodyPr/>
          <a:lstStyle/>
          <a:p>
            <a:r>
              <a:rPr lang="en-US" u="sng" dirty="0"/>
              <a:t>Table Of Content</a:t>
            </a:r>
            <a:endParaRPr lang="en-US" dirty="0"/>
          </a:p>
        </p:txBody>
      </p:sp>
      <p:sp>
        <p:nvSpPr>
          <p:cNvPr id="3" name="Slide Number Placeholder 2">
            <a:extLst>
              <a:ext uri="{FF2B5EF4-FFF2-40B4-BE49-F238E27FC236}">
                <a16:creationId xmlns:a16="http://schemas.microsoft.com/office/drawing/2014/main" id="{ECFEDFEF-38FB-4748-A1C5-9F61EDC37951}"/>
              </a:ext>
            </a:extLst>
          </p:cNvPr>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sp>
        <p:nvSpPr>
          <p:cNvPr id="7" name="Content Placeholder 6">
            <a:extLst>
              <a:ext uri="{FF2B5EF4-FFF2-40B4-BE49-F238E27FC236}">
                <a16:creationId xmlns:a16="http://schemas.microsoft.com/office/drawing/2014/main" id="{C26DA107-4A1A-6347-A7DC-360C483FAE61}"/>
              </a:ext>
            </a:extLst>
          </p:cNvPr>
          <p:cNvSpPr>
            <a:spLocks noGrp="1"/>
          </p:cNvSpPr>
          <p:nvPr>
            <p:ph idx="4294967295"/>
          </p:nvPr>
        </p:nvSpPr>
        <p:spPr>
          <a:xfrm>
            <a:off x="0" y="901700"/>
            <a:ext cx="4810125" cy="3692525"/>
          </a:xfrm>
        </p:spPr>
        <p:txBody>
          <a:bodyPr/>
          <a:lstStyle/>
          <a:p>
            <a:r>
              <a:rPr lang="en-US" dirty="0"/>
              <a:t>Why EDA in 2018?</a:t>
            </a:r>
          </a:p>
          <a:p>
            <a:r>
              <a:rPr lang="en-US" dirty="0"/>
              <a:t>Microservice Challenges</a:t>
            </a:r>
          </a:p>
          <a:p>
            <a:r>
              <a:rPr lang="en-US" dirty="0"/>
              <a:t>Reference Architecture</a:t>
            </a:r>
          </a:p>
          <a:p>
            <a:r>
              <a:rPr lang="en-US" b="1" dirty="0"/>
              <a:t>Kafka and Event Streams</a:t>
            </a:r>
          </a:p>
          <a:p>
            <a:r>
              <a:rPr lang="en-US" dirty="0"/>
              <a:t>Event Storming Methodology</a:t>
            </a:r>
          </a:p>
          <a:p>
            <a:r>
              <a:rPr lang="en-US" dirty="0"/>
              <a:t>Even-driven design patterns</a:t>
            </a:r>
          </a:p>
          <a:p>
            <a:r>
              <a:rPr lang="en-US" dirty="0"/>
              <a:t>Reference Implementation</a:t>
            </a:r>
          </a:p>
          <a:p>
            <a:r>
              <a:rPr lang="en-US" dirty="0"/>
              <a:t>Data replication for continuous availability</a:t>
            </a:r>
          </a:p>
          <a:p>
            <a:r>
              <a:rPr lang="en-US" dirty="0"/>
              <a:t>Real time analytics and AI</a:t>
            </a:r>
          </a:p>
          <a:p>
            <a:endParaRPr lang="en-US" dirty="0"/>
          </a:p>
        </p:txBody>
      </p:sp>
      <p:pic>
        <p:nvPicPr>
          <p:cNvPr id="6" name="Picture 5">
            <a:extLst>
              <a:ext uri="{FF2B5EF4-FFF2-40B4-BE49-F238E27FC236}">
                <a16:creationId xmlns:a16="http://schemas.microsoft.com/office/drawing/2014/main" id="{1AFAD889-916B-0B43-8BF3-24FED0F567AC}"/>
              </a:ext>
            </a:extLst>
          </p:cNvPr>
          <p:cNvPicPr>
            <a:picLocks noChangeAspect="1"/>
          </p:cNvPicPr>
          <p:nvPr/>
        </p:nvPicPr>
        <p:blipFill>
          <a:blip r:embed="rId2"/>
          <a:stretch>
            <a:fillRect/>
          </a:stretch>
        </p:blipFill>
        <p:spPr>
          <a:xfrm>
            <a:off x="5927164" y="3026879"/>
            <a:ext cx="3148599" cy="2110031"/>
          </a:xfrm>
          <a:prstGeom prst="rect">
            <a:avLst/>
          </a:prstGeom>
        </p:spPr>
      </p:pic>
    </p:spTree>
    <p:extLst>
      <p:ext uri="{BB962C8B-B14F-4D97-AF65-F5344CB8AC3E}">
        <p14:creationId xmlns:p14="http://schemas.microsoft.com/office/powerpoint/2010/main" val="200604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Title 3"/>
          <p:cNvSpPr txBox="1">
            <a:spLocks noGrp="1"/>
          </p:cNvSpPr>
          <p:nvPr>
            <p:ph type="title"/>
          </p:nvPr>
        </p:nvSpPr>
        <p:spPr>
          <a:prstGeom prst="rect">
            <a:avLst/>
          </a:prstGeom>
        </p:spPr>
        <p:txBody>
          <a:bodyPr/>
          <a:lstStyle/>
          <a:p>
            <a:r>
              <a:rPr lang="en-GB" dirty="0"/>
              <a:t>Replication</a:t>
            </a:r>
            <a:endParaRPr dirty="0"/>
          </a:p>
        </p:txBody>
      </p:sp>
      <p:sp>
        <p:nvSpPr>
          <p:cNvPr id="4" name="Slide Number Placeholder 3">
            <a:extLst>
              <a:ext uri="{FF2B5EF4-FFF2-40B4-BE49-F238E27FC236}">
                <a16:creationId xmlns:a16="http://schemas.microsoft.com/office/drawing/2014/main" id="{8EEA4F56-8AD9-474E-B133-27124132A813}"/>
              </a:ext>
            </a:extLst>
          </p:cNvPr>
          <p:cNvSpPr>
            <a:spLocks noGrp="1"/>
          </p:cNvSpPr>
          <p:nvPr>
            <p:ph type="sldNum" sz="quarter" idx="10"/>
          </p:nvPr>
        </p:nvSpPr>
        <p:spPr/>
        <p:txBody>
          <a:bodyPr/>
          <a:lstStyle/>
          <a:p>
            <a:fld id="{2F63A97E-D605-DC42-8452-C14CD1FA87FA}" type="slidenum">
              <a:rPr lang="en-US" smtClean="0">
                <a:solidFill>
                  <a:srgbClr val="5AAAFA"/>
                </a:solidFill>
              </a:rPr>
              <a:pPr/>
              <a:t>10</a:t>
            </a:fld>
            <a:endParaRPr lang="en-US">
              <a:solidFill>
                <a:srgbClr val="5AAAFA"/>
              </a:solidFill>
            </a:endParaRPr>
          </a:p>
        </p:txBody>
      </p:sp>
      <p:pic>
        <p:nvPicPr>
          <p:cNvPr id="558" name="kate_illus_2.png" descr="kate_illus_2.png"/>
          <p:cNvPicPr>
            <a:picLocks noChangeAspect="1"/>
          </p:cNvPicPr>
          <p:nvPr/>
        </p:nvPicPr>
        <p:blipFill>
          <a:blip r:embed="rId3"/>
          <a:srcRect t="6339" b="6339"/>
          <a:stretch>
            <a:fillRect/>
          </a:stretch>
        </p:blipFill>
        <p:spPr>
          <a:xfrm>
            <a:off x="2285220" y="357746"/>
            <a:ext cx="5741970" cy="4442267"/>
          </a:xfrm>
          <a:prstGeom prst="rect">
            <a:avLst/>
          </a:prstGeom>
          <a:ln w="12700">
            <a:miter lim="400000"/>
          </a:ln>
        </p:spPr>
      </p:pic>
    </p:spTree>
    <p:extLst>
      <p:ext uri="{BB962C8B-B14F-4D97-AF65-F5344CB8AC3E}">
        <p14:creationId xmlns:p14="http://schemas.microsoft.com/office/powerpoint/2010/main" val="1854962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Title 3"/>
          <p:cNvSpPr txBox="1">
            <a:spLocks noGrp="1"/>
          </p:cNvSpPr>
          <p:nvPr>
            <p:ph type="title"/>
          </p:nvPr>
        </p:nvSpPr>
        <p:spPr>
          <a:prstGeom prst="rect">
            <a:avLst/>
          </a:prstGeom>
        </p:spPr>
        <p:txBody>
          <a:bodyPr/>
          <a:lstStyle/>
          <a:p>
            <a:r>
              <a:t>Replication</a:t>
            </a:r>
          </a:p>
        </p:txBody>
      </p:sp>
      <p:sp>
        <p:nvSpPr>
          <p:cNvPr id="4" name="Slide Number Placeholder 3">
            <a:extLst>
              <a:ext uri="{FF2B5EF4-FFF2-40B4-BE49-F238E27FC236}">
                <a16:creationId xmlns:a16="http://schemas.microsoft.com/office/drawing/2014/main" id="{8851AE67-5ED6-FE41-A114-48ACDA322357}"/>
              </a:ext>
            </a:extLst>
          </p:cNvPr>
          <p:cNvSpPr>
            <a:spLocks noGrp="1"/>
          </p:cNvSpPr>
          <p:nvPr>
            <p:ph type="sldNum" sz="quarter" idx="10"/>
          </p:nvPr>
        </p:nvSpPr>
        <p:spPr/>
        <p:txBody>
          <a:bodyPr/>
          <a:lstStyle/>
          <a:p>
            <a:fld id="{2F63A97E-D605-DC42-8452-C14CD1FA87FA}" type="slidenum">
              <a:rPr lang="en-US" smtClean="0">
                <a:solidFill>
                  <a:srgbClr val="5AAAFA"/>
                </a:solidFill>
              </a:rPr>
              <a:pPr/>
              <a:t>11</a:t>
            </a:fld>
            <a:endParaRPr lang="en-US">
              <a:solidFill>
                <a:srgbClr val="5AAAFA"/>
              </a:solidFill>
            </a:endParaRPr>
          </a:p>
        </p:txBody>
      </p:sp>
      <p:pic>
        <p:nvPicPr>
          <p:cNvPr id="568" name="kate_illus_4.png" descr="kate_illus_4.png"/>
          <p:cNvPicPr>
            <a:picLocks noChangeAspect="1"/>
          </p:cNvPicPr>
          <p:nvPr/>
        </p:nvPicPr>
        <p:blipFill>
          <a:blip r:embed="rId3"/>
          <a:srcRect t="6302" b="6302"/>
          <a:stretch>
            <a:fillRect/>
          </a:stretch>
        </p:blipFill>
        <p:spPr>
          <a:xfrm>
            <a:off x="2286000" y="357188"/>
            <a:ext cx="5741970" cy="4442267"/>
          </a:xfrm>
          <a:prstGeom prst="rect">
            <a:avLst/>
          </a:prstGeom>
          <a:ln w="12700">
            <a:miter lim="400000"/>
          </a:ln>
        </p:spPr>
      </p:pic>
    </p:spTree>
    <p:extLst>
      <p:ext uri="{BB962C8B-B14F-4D97-AF65-F5344CB8AC3E}">
        <p14:creationId xmlns:p14="http://schemas.microsoft.com/office/powerpoint/2010/main" val="1516343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Title 3"/>
          <p:cNvSpPr txBox="1">
            <a:spLocks noGrp="1"/>
          </p:cNvSpPr>
          <p:nvPr>
            <p:ph type="title"/>
          </p:nvPr>
        </p:nvSpPr>
        <p:spPr>
          <a:prstGeom prst="rect">
            <a:avLst/>
          </a:prstGeom>
        </p:spPr>
        <p:txBody>
          <a:bodyPr/>
          <a:lstStyle/>
          <a:p>
            <a:r>
              <a:t>Replication</a:t>
            </a:r>
          </a:p>
        </p:txBody>
      </p:sp>
      <p:sp>
        <p:nvSpPr>
          <p:cNvPr id="4" name="Slide Number Placeholder 3">
            <a:extLst>
              <a:ext uri="{FF2B5EF4-FFF2-40B4-BE49-F238E27FC236}">
                <a16:creationId xmlns:a16="http://schemas.microsoft.com/office/drawing/2014/main" id="{61F4700F-C8E9-2A42-8D1F-E9324DFF5566}"/>
              </a:ext>
            </a:extLst>
          </p:cNvPr>
          <p:cNvSpPr>
            <a:spLocks noGrp="1"/>
          </p:cNvSpPr>
          <p:nvPr>
            <p:ph type="sldNum" sz="quarter" idx="10"/>
          </p:nvPr>
        </p:nvSpPr>
        <p:spPr/>
        <p:txBody>
          <a:bodyPr/>
          <a:lstStyle/>
          <a:p>
            <a:fld id="{2F63A97E-D605-DC42-8452-C14CD1FA87FA}" type="slidenum">
              <a:rPr lang="en-US" smtClean="0">
                <a:solidFill>
                  <a:srgbClr val="5AAAFA"/>
                </a:solidFill>
              </a:rPr>
              <a:pPr/>
              <a:t>12</a:t>
            </a:fld>
            <a:endParaRPr lang="en-US">
              <a:solidFill>
                <a:srgbClr val="5AAAFA"/>
              </a:solidFill>
            </a:endParaRPr>
          </a:p>
        </p:txBody>
      </p:sp>
      <p:pic>
        <p:nvPicPr>
          <p:cNvPr id="573" name="kate_illus_5.png" descr="kate_illus_5.png"/>
          <p:cNvPicPr>
            <a:picLocks noChangeAspect="1"/>
          </p:cNvPicPr>
          <p:nvPr/>
        </p:nvPicPr>
        <p:blipFill>
          <a:blip r:embed="rId3"/>
          <a:srcRect t="6339" b="6339"/>
          <a:stretch>
            <a:fillRect/>
          </a:stretch>
        </p:blipFill>
        <p:spPr>
          <a:xfrm>
            <a:off x="2286000" y="357188"/>
            <a:ext cx="5741970" cy="4442267"/>
          </a:xfrm>
          <a:prstGeom prst="rect">
            <a:avLst/>
          </a:prstGeom>
          <a:ln w="12700">
            <a:miter lim="400000"/>
          </a:ln>
        </p:spPr>
      </p:pic>
    </p:spTree>
    <p:extLst>
      <p:ext uri="{BB962C8B-B14F-4D97-AF65-F5344CB8AC3E}">
        <p14:creationId xmlns:p14="http://schemas.microsoft.com/office/powerpoint/2010/main" val="3217863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7" name="kate_illus_6.png" descr="kate_illus_6.png"/>
          <p:cNvPicPr>
            <a:picLocks noChangeAspect="1"/>
          </p:cNvPicPr>
          <p:nvPr/>
        </p:nvPicPr>
        <p:blipFill>
          <a:blip r:embed="rId2"/>
          <a:stretch>
            <a:fillRect/>
          </a:stretch>
        </p:blipFill>
        <p:spPr>
          <a:xfrm>
            <a:off x="1284350" y="350602"/>
            <a:ext cx="7254150" cy="4442267"/>
          </a:xfrm>
          <a:prstGeom prst="rect">
            <a:avLst/>
          </a:prstGeom>
          <a:ln w="12700">
            <a:miter lim="400000"/>
          </a:ln>
        </p:spPr>
      </p:pic>
      <p:grpSp>
        <p:nvGrpSpPr>
          <p:cNvPr id="581" name="Group"/>
          <p:cNvGrpSpPr/>
          <p:nvPr/>
        </p:nvGrpSpPr>
        <p:grpSpPr>
          <a:xfrm>
            <a:off x="-56034" y="-220787"/>
            <a:ext cx="9481096" cy="5568554"/>
            <a:chOff x="0" y="0"/>
            <a:chExt cx="16855281" cy="9899650"/>
          </a:xfrm>
        </p:grpSpPr>
        <p:sp>
          <p:nvSpPr>
            <p:cNvPr id="578" name="Shape"/>
            <p:cNvSpPr/>
            <p:nvPr/>
          </p:nvSpPr>
          <p:spPr>
            <a:xfrm>
              <a:off x="0" y="0"/>
              <a:ext cx="16855282" cy="98996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8996" y="3022"/>
                  </a:moveTo>
                  <a:lnTo>
                    <a:pt x="16127" y="3022"/>
                  </a:lnTo>
                  <a:lnTo>
                    <a:pt x="16127" y="8484"/>
                  </a:lnTo>
                  <a:lnTo>
                    <a:pt x="8996" y="8484"/>
                  </a:lnTo>
                  <a:lnTo>
                    <a:pt x="8996" y="3022"/>
                  </a:lnTo>
                  <a:close/>
                  <a:moveTo>
                    <a:pt x="8996" y="13133"/>
                  </a:moveTo>
                  <a:lnTo>
                    <a:pt x="16127" y="13133"/>
                  </a:lnTo>
                  <a:lnTo>
                    <a:pt x="16127" y="18594"/>
                  </a:lnTo>
                  <a:lnTo>
                    <a:pt x="8996" y="18594"/>
                  </a:lnTo>
                  <a:lnTo>
                    <a:pt x="8996" y="13133"/>
                  </a:lnTo>
                  <a:close/>
                </a:path>
              </a:pathLst>
            </a:custGeom>
            <a:solidFill>
              <a:srgbClr val="F0F1F2">
                <a:alpha val="90228"/>
              </a:srgbClr>
            </a:solidFill>
            <a:ln w="12700" cap="flat">
              <a:noFill/>
              <a:miter lim="400000"/>
            </a:ln>
            <a:effectLst/>
          </p:spPr>
          <p:txBody>
            <a:bodyPr wrap="square" lIns="28575" tIns="28575" rIns="28575" bIns="28575" numCol="1" anchor="ctr">
              <a:noAutofit/>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579" name="Rectangle"/>
            <p:cNvSpPr/>
            <p:nvPr/>
          </p:nvSpPr>
          <p:spPr>
            <a:xfrm>
              <a:off x="7019987" y="1385061"/>
              <a:ext cx="5564602" cy="2503194"/>
            </a:xfrm>
            <a:prstGeom prst="rect">
              <a:avLst/>
            </a:prstGeom>
            <a:noFill/>
            <a:ln w="114300" cap="flat">
              <a:solidFill>
                <a:srgbClr val="476CE7"/>
              </a:solidFill>
              <a:prstDash val="solid"/>
              <a:round/>
            </a:ln>
            <a:effectLst/>
          </p:spPr>
          <p:txBody>
            <a:bodyPr wrap="square" lIns="28575" tIns="28575" rIns="28575" bIns="28575" numCol="1" anchor="ctr">
              <a:noAutofit/>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580" name="Rectangle"/>
            <p:cNvSpPr/>
            <p:nvPr/>
          </p:nvSpPr>
          <p:spPr>
            <a:xfrm>
              <a:off x="7019987" y="6019008"/>
              <a:ext cx="5564602" cy="2503194"/>
            </a:xfrm>
            <a:prstGeom prst="rect">
              <a:avLst/>
            </a:prstGeom>
            <a:noFill/>
            <a:ln w="114300" cap="flat">
              <a:solidFill>
                <a:srgbClr val="476CE7"/>
              </a:solidFill>
              <a:prstDash val="solid"/>
              <a:round/>
            </a:ln>
            <a:effectLst/>
          </p:spPr>
          <p:txBody>
            <a:bodyPr wrap="square" lIns="28575" tIns="28575" rIns="28575" bIns="28575" numCol="1" anchor="ctr">
              <a:noAutofit/>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grpSp>
      <p:sp>
        <p:nvSpPr>
          <p:cNvPr id="6" name="Title 5">
            <a:extLst>
              <a:ext uri="{FF2B5EF4-FFF2-40B4-BE49-F238E27FC236}">
                <a16:creationId xmlns:a16="http://schemas.microsoft.com/office/drawing/2014/main" id="{31EFA52A-BFAF-DF4A-9FC3-D92CD75A83D5}"/>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EA34683E-5203-0346-8CD4-7D5E369DA6E0}"/>
              </a:ext>
            </a:extLst>
          </p:cNvPr>
          <p:cNvSpPr>
            <a:spLocks noGrp="1"/>
          </p:cNvSpPr>
          <p:nvPr>
            <p:ph type="sldNum" sz="quarter" idx="10"/>
          </p:nvPr>
        </p:nvSpPr>
        <p:spPr/>
        <p:txBody>
          <a:bodyPr/>
          <a:lstStyle/>
          <a:p>
            <a:fld id="{2F63A97E-D605-DC42-8452-C14CD1FA87FA}" type="slidenum">
              <a:rPr lang="en-US" smtClean="0">
                <a:solidFill>
                  <a:srgbClr val="5AAAFA"/>
                </a:solidFill>
              </a:rPr>
              <a:pPr/>
              <a:t>13</a:t>
            </a:fld>
            <a:endParaRPr lang="en-US">
              <a:solidFill>
                <a:srgbClr val="5AAAFA"/>
              </a:solidFill>
            </a:endParaRPr>
          </a:p>
        </p:txBody>
      </p:sp>
    </p:spTree>
    <p:extLst>
      <p:ext uri="{BB962C8B-B14F-4D97-AF65-F5344CB8AC3E}">
        <p14:creationId xmlns:p14="http://schemas.microsoft.com/office/powerpoint/2010/main" val="3966492891"/>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1"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Title 1"/>
          <p:cNvSpPr txBox="1">
            <a:spLocks noGrp="1"/>
          </p:cNvSpPr>
          <p:nvPr>
            <p:ph type="title"/>
          </p:nvPr>
        </p:nvSpPr>
        <p:spPr>
          <a:prstGeom prst="rect">
            <a:avLst/>
          </a:prstGeom>
        </p:spPr>
        <p:txBody>
          <a:bodyPr/>
          <a:lstStyle/>
          <a:p>
            <a:r>
              <a:t>Producers</a:t>
            </a:r>
          </a:p>
        </p:txBody>
      </p:sp>
      <p:pic>
        <p:nvPicPr>
          <p:cNvPr id="584" name="kate_illus_10.png" descr="kate_illus_10.png"/>
          <p:cNvPicPr>
            <a:picLocks noChangeAspect="1"/>
          </p:cNvPicPr>
          <p:nvPr/>
        </p:nvPicPr>
        <p:blipFill>
          <a:blip r:embed="rId3"/>
          <a:stretch>
            <a:fillRect/>
          </a:stretch>
        </p:blipFill>
        <p:spPr>
          <a:xfrm>
            <a:off x="2067867" y="-504607"/>
            <a:ext cx="5410200" cy="5067493"/>
          </a:xfrm>
          <a:prstGeom prst="rect">
            <a:avLst/>
          </a:prstGeom>
          <a:ln w="12700">
            <a:miter lim="400000"/>
          </a:ln>
        </p:spPr>
      </p:pic>
      <p:sp>
        <p:nvSpPr>
          <p:cNvPr id="4" name="Slide Number Placeholder 3">
            <a:extLst>
              <a:ext uri="{FF2B5EF4-FFF2-40B4-BE49-F238E27FC236}">
                <a16:creationId xmlns:a16="http://schemas.microsoft.com/office/drawing/2014/main" id="{100D225F-1642-BD42-8EA6-F10D3F3D42DE}"/>
              </a:ext>
            </a:extLst>
          </p:cNvPr>
          <p:cNvSpPr>
            <a:spLocks noGrp="1"/>
          </p:cNvSpPr>
          <p:nvPr>
            <p:ph type="sldNum" sz="quarter" idx="10"/>
          </p:nvPr>
        </p:nvSpPr>
        <p:spPr/>
        <p:txBody>
          <a:bodyPr/>
          <a:lstStyle/>
          <a:p>
            <a:fld id="{2F63A97E-D605-DC42-8452-C14CD1FA87FA}" type="slidenum">
              <a:rPr lang="en-US" smtClean="0">
                <a:solidFill>
                  <a:srgbClr val="5AAAFA"/>
                </a:solidFill>
              </a:rPr>
              <a:pPr/>
              <a:t>14</a:t>
            </a:fld>
            <a:endParaRPr lang="en-US">
              <a:solidFill>
                <a:srgbClr val="5AAAFA"/>
              </a:solidFill>
            </a:endParaRPr>
          </a:p>
        </p:txBody>
      </p:sp>
    </p:spTree>
    <p:extLst>
      <p:ext uri="{BB962C8B-B14F-4D97-AF65-F5344CB8AC3E}">
        <p14:creationId xmlns:p14="http://schemas.microsoft.com/office/powerpoint/2010/main" val="3440870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Title 3"/>
          <p:cNvSpPr txBox="1">
            <a:spLocks noGrp="1"/>
          </p:cNvSpPr>
          <p:nvPr>
            <p:ph type="title"/>
          </p:nvPr>
        </p:nvSpPr>
        <p:spPr>
          <a:prstGeom prst="rect">
            <a:avLst/>
          </a:prstGeom>
        </p:spPr>
        <p:txBody>
          <a:bodyPr/>
          <a:lstStyle/>
          <a:p>
            <a:r>
              <a:rPr dirty="0"/>
              <a:t>Topics</a:t>
            </a:r>
          </a:p>
        </p:txBody>
      </p:sp>
      <p:sp>
        <p:nvSpPr>
          <p:cNvPr id="4" name="Slide Number Placeholder 3">
            <a:extLst>
              <a:ext uri="{FF2B5EF4-FFF2-40B4-BE49-F238E27FC236}">
                <a16:creationId xmlns:a16="http://schemas.microsoft.com/office/drawing/2014/main" id="{3E5074A3-C5B4-764D-9858-234DDC58A502}"/>
              </a:ext>
            </a:extLst>
          </p:cNvPr>
          <p:cNvSpPr>
            <a:spLocks noGrp="1"/>
          </p:cNvSpPr>
          <p:nvPr>
            <p:ph type="sldNum" sz="quarter" idx="10"/>
          </p:nvPr>
        </p:nvSpPr>
        <p:spPr/>
        <p:txBody>
          <a:bodyPr/>
          <a:lstStyle/>
          <a:p>
            <a:fld id="{2F63A97E-D605-DC42-8452-C14CD1FA87FA}" type="slidenum">
              <a:rPr lang="en-US" smtClean="0">
                <a:solidFill>
                  <a:srgbClr val="5AAAFA"/>
                </a:solidFill>
              </a:rPr>
              <a:pPr/>
              <a:t>15</a:t>
            </a:fld>
            <a:endParaRPr lang="en-US">
              <a:solidFill>
                <a:srgbClr val="5AAAFA"/>
              </a:solidFill>
            </a:endParaRPr>
          </a:p>
        </p:txBody>
      </p:sp>
      <p:grpSp>
        <p:nvGrpSpPr>
          <p:cNvPr id="508" name="Rounded Rectangle 4"/>
          <p:cNvGrpSpPr/>
          <p:nvPr/>
        </p:nvGrpSpPr>
        <p:grpSpPr>
          <a:xfrm>
            <a:off x="2920911" y="1855242"/>
            <a:ext cx="744798" cy="1383671"/>
            <a:chOff x="0" y="0"/>
            <a:chExt cx="1324085" cy="2459858"/>
          </a:xfrm>
        </p:grpSpPr>
        <p:sp>
          <p:nvSpPr>
            <p:cNvPr id="506" name="Rounded Rectangle"/>
            <p:cNvSpPr/>
            <p:nvPr/>
          </p:nvSpPr>
          <p:spPr>
            <a:xfrm>
              <a:off x="0" y="0"/>
              <a:ext cx="1324085" cy="2459858"/>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1100" b="0">
                  <a:solidFill>
                    <a:srgbClr val="002060"/>
                  </a:solidFill>
                </a:defRPr>
              </a:pPr>
              <a:endParaRPr kumimoji="0" sz="1600" b="0" i="0" u="none" strike="noStrike" kern="0" cap="none" spc="0" normalizeH="0" baseline="0" noProof="0">
                <a:ln>
                  <a:noFill/>
                </a:ln>
                <a:solidFill>
                  <a:srgbClr val="002060"/>
                </a:solidFill>
                <a:effectLst/>
                <a:uLnTx/>
                <a:uFillTx/>
                <a:latin typeface="Arial"/>
                <a:cs typeface="Arial"/>
                <a:sym typeface="Arial"/>
              </a:endParaRPr>
            </a:p>
          </p:txBody>
        </p:sp>
        <p:sp>
          <p:nvSpPr>
            <p:cNvPr id="507" name="0"/>
            <p:cNvSpPr txBox="1"/>
            <p:nvPr/>
          </p:nvSpPr>
          <p:spPr>
            <a:xfrm>
              <a:off x="64635" y="1032952"/>
              <a:ext cx="1194814" cy="3939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100" b="0">
                  <a:solidFill>
                    <a:srgbClr val="002060"/>
                  </a:solidFill>
                  <a:latin typeface="IBM Plex Sans SemiBold"/>
                  <a:ea typeface="IBM Plex Sans SemiBold"/>
                  <a:cs typeface="IBM Plex Sans SemiBold"/>
                  <a:sym typeface="IBM Plex Sans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600" b="0" i="0" u="none" strike="noStrike" kern="0" cap="none" spc="0" normalizeH="0" baseline="0" noProof="0" dirty="0">
                  <a:ln>
                    <a:noFill/>
                  </a:ln>
                  <a:solidFill>
                    <a:srgbClr val="002060"/>
                  </a:solidFill>
                  <a:effectLst/>
                  <a:uLnTx/>
                  <a:uFillTx/>
                  <a:latin typeface="IBM Plex Sans SemiBold"/>
                  <a:sym typeface="IBM Plex Sans SemiBold"/>
                </a:rPr>
                <a:t>0</a:t>
              </a:r>
            </a:p>
          </p:txBody>
        </p:sp>
      </p:grpSp>
      <p:grpSp>
        <p:nvGrpSpPr>
          <p:cNvPr id="511" name="Rounded Rectangle 5"/>
          <p:cNvGrpSpPr/>
          <p:nvPr/>
        </p:nvGrpSpPr>
        <p:grpSpPr>
          <a:xfrm>
            <a:off x="3669281" y="1855242"/>
            <a:ext cx="744798" cy="1383671"/>
            <a:chOff x="0" y="0"/>
            <a:chExt cx="1324085" cy="2459858"/>
          </a:xfrm>
        </p:grpSpPr>
        <p:sp>
          <p:nvSpPr>
            <p:cNvPr id="509" name="Rounded Rectangle"/>
            <p:cNvSpPr/>
            <p:nvPr/>
          </p:nvSpPr>
          <p:spPr>
            <a:xfrm>
              <a:off x="0" y="0"/>
              <a:ext cx="1324085" cy="2459858"/>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1100" b="0">
                  <a:solidFill>
                    <a:srgbClr val="002060"/>
                  </a:solidFill>
                </a:defRPr>
              </a:pPr>
              <a:endParaRPr kumimoji="0" sz="1600" b="0" i="0" u="none" strike="noStrike" kern="0" cap="none" spc="0" normalizeH="0" baseline="0" noProof="0">
                <a:ln>
                  <a:noFill/>
                </a:ln>
                <a:solidFill>
                  <a:srgbClr val="002060"/>
                </a:solidFill>
                <a:effectLst/>
                <a:uLnTx/>
                <a:uFillTx/>
                <a:latin typeface="Arial"/>
                <a:cs typeface="Arial"/>
                <a:sym typeface="Arial"/>
              </a:endParaRPr>
            </a:p>
          </p:txBody>
        </p:sp>
        <p:sp>
          <p:nvSpPr>
            <p:cNvPr id="510" name="1"/>
            <p:cNvSpPr txBox="1"/>
            <p:nvPr/>
          </p:nvSpPr>
          <p:spPr>
            <a:xfrm>
              <a:off x="64635" y="1032952"/>
              <a:ext cx="1194814" cy="3939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100" b="0">
                  <a:solidFill>
                    <a:srgbClr val="002060"/>
                  </a:solidFill>
                  <a:latin typeface="IBM Plex Sans SemiBold"/>
                  <a:ea typeface="IBM Plex Sans SemiBold"/>
                  <a:cs typeface="IBM Plex Sans SemiBold"/>
                  <a:sym typeface="IBM Plex Sans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600" b="0" i="0" u="none" strike="noStrike" kern="0" cap="none" spc="0" normalizeH="0" baseline="0" noProof="0">
                  <a:ln>
                    <a:noFill/>
                  </a:ln>
                  <a:solidFill>
                    <a:srgbClr val="002060"/>
                  </a:solidFill>
                  <a:effectLst/>
                  <a:uLnTx/>
                  <a:uFillTx/>
                  <a:latin typeface="IBM Plex Sans SemiBold"/>
                  <a:sym typeface="IBM Plex Sans SemiBold"/>
                </a:rPr>
                <a:t>1</a:t>
              </a:r>
            </a:p>
          </p:txBody>
        </p:sp>
      </p:grpSp>
      <p:grpSp>
        <p:nvGrpSpPr>
          <p:cNvPr id="514" name="Rounded Rectangle 6"/>
          <p:cNvGrpSpPr/>
          <p:nvPr/>
        </p:nvGrpSpPr>
        <p:grpSpPr>
          <a:xfrm>
            <a:off x="4419144" y="1854926"/>
            <a:ext cx="744798" cy="1383671"/>
            <a:chOff x="0" y="0"/>
            <a:chExt cx="1324085" cy="2459858"/>
          </a:xfrm>
        </p:grpSpPr>
        <p:sp>
          <p:nvSpPr>
            <p:cNvPr id="512" name="Rounded Rectangle"/>
            <p:cNvSpPr/>
            <p:nvPr/>
          </p:nvSpPr>
          <p:spPr>
            <a:xfrm>
              <a:off x="0" y="0"/>
              <a:ext cx="1324085" cy="2459858"/>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1100" b="0">
                  <a:solidFill>
                    <a:srgbClr val="002060"/>
                  </a:solidFill>
                </a:defRPr>
              </a:pPr>
              <a:endParaRPr kumimoji="0" sz="1600" b="0" i="0" u="none" strike="noStrike" kern="0" cap="none" spc="0" normalizeH="0" baseline="0" noProof="0">
                <a:ln>
                  <a:noFill/>
                </a:ln>
                <a:solidFill>
                  <a:srgbClr val="002060"/>
                </a:solidFill>
                <a:effectLst/>
                <a:uLnTx/>
                <a:uFillTx/>
                <a:latin typeface="Arial"/>
                <a:cs typeface="Arial"/>
                <a:sym typeface="Arial"/>
              </a:endParaRPr>
            </a:p>
          </p:txBody>
        </p:sp>
        <p:sp>
          <p:nvSpPr>
            <p:cNvPr id="513" name="2"/>
            <p:cNvSpPr txBox="1"/>
            <p:nvPr/>
          </p:nvSpPr>
          <p:spPr>
            <a:xfrm>
              <a:off x="64635" y="1032952"/>
              <a:ext cx="1194814" cy="3939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100" b="0">
                  <a:solidFill>
                    <a:srgbClr val="002060"/>
                  </a:solidFill>
                  <a:latin typeface="IBM Plex Sans SemiBold"/>
                  <a:ea typeface="IBM Plex Sans SemiBold"/>
                  <a:cs typeface="IBM Plex Sans SemiBold"/>
                  <a:sym typeface="IBM Plex Sans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600" b="0" i="0" u="none" strike="noStrike" kern="0" cap="none" spc="0" normalizeH="0" baseline="0" noProof="0">
                  <a:ln>
                    <a:noFill/>
                  </a:ln>
                  <a:solidFill>
                    <a:srgbClr val="002060"/>
                  </a:solidFill>
                  <a:effectLst/>
                  <a:uLnTx/>
                  <a:uFillTx/>
                  <a:latin typeface="IBM Plex Sans SemiBold"/>
                  <a:sym typeface="IBM Plex Sans SemiBold"/>
                </a:rPr>
                <a:t>2</a:t>
              </a:r>
            </a:p>
          </p:txBody>
        </p:sp>
      </p:grpSp>
      <p:grpSp>
        <p:nvGrpSpPr>
          <p:cNvPr id="517" name="Rounded Rectangle 7"/>
          <p:cNvGrpSpPr/>
          <p:nvPr/>
        </p:nvGrpSpPr>
        <p:grpSpPr>
          <a:xfrm>
            <a:off x="5158712" y="1854926"/>
            <a:ext cx="744798" cy="1383671"/>
            <a:chOff x="0" y="0"/>
            <a:chExt cx="1324085" cy="2459858"/>
          </a:xfrm>
        </p:grpSpPr>
        <p:sp>
          <p:nvSpPr>
            <p:cNvPr id="515" name="Rounded Rectangle"/>
            <p:cNvSpPr/>
            <p:nvPr/>
          </p:nvSpPr>
          <p:spPr>
            <a:xfrm>
              <a:off x="0" y="0"/>
              <a:ext cx="1324085" cy="2459858"/>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1100" b="0">
                  <a:solidFill>
                    <a:srgbClr val="002060"/>
                  </a:solidFill>
                </a:defRPr>
              </a:pPr>
              <a:endParaRPr kumimoji="0" sz="1600" b="0" i="0" u="none" strike="noStrike" kern="0" cap="none" spc="0" normalizeH="0" baseline="0" noProof="0">
                <a:ln>
                  <a:noFill/>
                </a:ln>
                <a:solidFill>
                  <a:srgbClr val="002060"/>
                </a:solidFill>
                <a:effectLst/>
                <a:uLnTx/>
                <a:uFillTx/>
                <a:latin typeface="Arial"/>
                <a:cs typeface="Arial"/>
                <a:sym typeface="Arial"/>
              </a:endParaRPr>
            </a:p>
          </p:txBody>
        </p:sp>
        <p:sp>
          <p:nvSpPr>
            <p:cNvPr id="516" name="3"/>
            <p:cNvSpPr txBox="1"/>
            <p:nvPr/>
          </p:nvSpPr>
          <p:spPr>
            <a:xfrm>
              <a:off x="64635" y="1032952"/>
              <a:ext cx="1194814" cy="3939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100" b="0">
                  <a:solidFill>
                    <a:srgbClr val="002060"/>
                  </a:solidFill>
                  <a:latin typeface="IBM Plex Sans SemiBold"/>
                  <a:ea typeface="IBM Plex Sans SemiBold"/>
                  <a:cs typeface="IBM Plex Sans SemiBold"/>
                  <a:sym typeface="IBM Plex Sans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600" b="0" i="0" u="none" strike="noStrike" kern="0" cap="none" spc="0" normalizeH="0" baseline="0" noProof="0">
                  <a:ln>
                    <a:noFill/>
                  </a:ln>
                  <a:solidFill>
                    <a:srgbClr val="002060"/>
                  </a:solidFill>
                  <a:effectLst/>
                  <a:uLnTx/>
                  <a:uFillTx/>
                  <a:latin typeface="IBM Plex Sans SemiBold"/>
                  <a:sym typeface="IBM Plex Sans SemiBold"/>
                </a:rPr>
                <a:t>3</a:t>
              </a:r>
            </a:p>
          </p:txBody>
        </p:sp>
      </p:grpSp>
      <p:grpSp>
        <p:nvGrpSpPr>
          <p:cNvPr id="520" name="Rounded Rectangle 8"/>
          <p:cNvGrpSpPr/>
          <p:nvPr/>
        </p:nvGrpSpPr>
        <p:grpSpPr>
          <a:xfrm>
            <a:off x="5907078" y="1855242"/>
            <a:ext cx="744798" cy="1383671"/>
            <a:chOff x="0" y="0"/>
            <a:chExt cx="1324085" cy="2459858"/>
          </a:xfrm>
        </p:grpSpPr>
        <p:sp>
          <p:nvSpPr>
            <p:cNvPr id="518" name="Rounded Rectangle"/>
            <p:cNvSpPr/>
            <p:nvPr/>
          </p:nvSpPr>
          <p:spPr>
            <a:xfrm>
              <a:off x="0" y="0"/>
              <a:ext cx="1324085" cy="2459858"/>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1100" b="0">
                  <a:solidFill>
                    <a:srgbClr val="002060"/>
                  </a:solidFill>
                </a:defRPr>
              </a:pPr>
              <a:endParaRPr kumimoji="0" sz="1600" b="0" i="0" u="none" strike="noStrike" kern="0" cap="none" spc="0" normalizeH="0" baseline="0" noProof="0">
                <a:ln>
                  <a:noFill/>
                </a:ln>
                <a:solidFill>
                  <a:srgbClr val="002060"/>
                </a:solidFill>
                <a:effectLst/>
                <a:uLnTx/>
                <a:uFillTx/>
                <a:latin typeface="Arial"/>
                <a:cs typeface="Arial"/>
                <a:sym typeface="Arial"/>
              </a:endParaRPr>
            </a:p>
          </p:txBody>
        </p:sp>
        <p:sp>
          <p:nvSpPr>
            <p:cNvPr id="519" name="4"/>
            <p:cNvSpPr txBox="1"/>
            <p:nvPr/>
          </p:nvSpPr>
          <p:spPr>
            <a:xfrm>
              <a:off x="64635" y="1032952"/>
              <a:ext cx="1194814" cy="3939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100" b="0">
                  <a:solidFill>
                    <a:srgbClr val="002060"/>
                  </a:solidFill>
                  <a:latin typeface="IBM Plex Sans SemiBold"/>
                  <a:ea typeface="IBM Plex Sans SemiBold"/>
                  <a:cs typeface="IBM Plex Sans SemiBold"/>
                  <a:sym typeface="IBM Plex Sans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600" b="0" i="0" u="none" strike="noStrike" kern="0" cap="none" spc="0" normalizeH="0" baseline="0" noProof="0">
                  <a:ln>
                    <a:noFill/>
                  </a:ln>
                  <a:solidFill>
                    <a:srgbClr val="002060"/>
                  </a:solidFill>
                  <a:effectLst/>
                  <a:uLnTx/>
                  <a:uFillTx/>
                  <a:latin typeface="IBM Plex Sans SemiBold"/>
                  <a:sym typeface="IBM Plex Sans SemiBold"/>
                </a:rPr>
                <a:t>4</a:t>
              </a:r>
            </a:p>
          </p:txBody>
        </p:sp>
      </p:grpSp>
      <p:grpSp>
        <p:nvGrpSpPr>
          <p:cNvPr id="523" name="Rounded Rectangle 9"/>
          <p:cNvGrpSpPr/>
          <p:nvPr/>
        </p:nvGrpSpPr>
        <p:grpSpPr>
          <a:xfrm>
            <a:off x="6648304" y="1855242"/>
            <a:ext cx="744798" cy="1383671"/>
            <a:chOff x="0" y="0"/>
            <a:chExt cx="1324085" cy="2459858"/>
          </a:xfrm>
        </p:grpSpPr>
        <p:sp>
          <p:nvSpPr>
            <p:cNvPr id="521" name="Rounded Rectangle"/>
            <p:cNvSpPr/>
            <p:nvPr/>
          </p:nvSpPr>
          <p:spPr>
            <a:xfrm>
              <a:off x="0" y="0"/>
              <a:ext cx="1324085" cy="2459858"/>
            </a:xfrm>
            <a:prstGeom prst="roundRect">
              <a:avLst>
                <a:gd name="adj" fmla="val 16667"/>
              </a:avLst>
            </a:prstGeom>
            <a:solidFill>
              <a:srgbClr val="FEFFFE"/>
            </a:solidFill>
            <a:ln w="38100" cap="flat">
              <a:solidFill>
                <a:srgbClr val="3C6DF0"/>
              </a:solidFill>
              <a:prstDash val="dash"/>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1100" b="0">
                  <a:solidFill>
                    <a:srgbClr val="002060"/>
                  </a:solidFill>
                </a:defRPr>
              </a:pPr>
              <a:endParaRPr kumimoji="0" sz="1600" b="0" i="0" u="none" strike="noStrike" kern="0" cap="none" spc="0" normalizeH="0" baseline="0" noProof="0">
                <a:ln>
                  <a:noFill/>
                </a:ln>
                <a:solidFill>
                  <a:srgbClr val="002060"/>
                </a:solidFill>
                <a:effectLst/>
                <a:uLnTx/>
                <a:uFillTx/>
                <a:latin typeface="Arial"/>
                <a:cs typeface="Arial"/>
                <a:sym typeface="Arial"/>
              </a:endParaRPr>
            </a:p>
          </p:txBody>
        </p:sp>
        <p:sp>
          <p:nvSpPr>
            <p:cNvPr id="522" name="5"/>
            <p:cNvSpPr txBox="1"/>
            <p:nvPr/>
          </p:nvSpPr>
          <p:spPr>
            <a:xfrm>
              <a:off x="64635" y="1032952"/>
              <a:ext cx="1194814" cy="3939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100" b="0">
                  <a:solidFill>
                    <a:srgbClr val="002060"/>
                  </a:solidFill>
                  <a:latin typeface="IBM Plex Sans SemiBold"/>
                  <a:ea typeface="IBM Plex Sans SemiBold"/>
                  <a:cs typeface="IBM Plex Sans SemiBold"/>
                  <a:sym typeface="IBM Plex Sans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600" b="0" i="0" u="none" strike="noStrike" kern="0" cap="none" spc="0" normalizeH="0" baseline="0" noProof="0">
                  <a:ln>
                    <a:noFill/>
                  </a:ln>
                  <a:solidFill>
                    <a:srgbClr val="002060"/>
                  </a:solidFill>
                  <a:effectLst/>
                  <a:uLnTx/>
                  <a:uFillTx/>
                  <a:latin typeface="IBM Plex Sans SemiBold"/>
                  <a:sym typeface="IBM Plex Sans SemiBold"/>
                </a:rPr>
                <a:t>5</a:t>
              </a:r>
            </a:p>
          </p:txBody>
        </p:sp>
      </p:grpSp>
      <p:grpSp>
        <p:nvGrpSpPr>
          <p:cNvPr id="548" name="Group"/>
          <p:cNvGrpSpPr/>
          <p:nvPr/>
        </p:nvGrpSpPr>
        <p:grpSpPr>
          <a:xfrm>
            <a:off x="3172082" y="2971944"/>
            <a:ext cx="3961580" cy="1387140"/>
            <a:chOff x="-201449" y="0"/>
            <a:chExt cx="7042806" cy="2466025"/>
          </a:xfrm>
        </p:grpSpPr>
        <p:sp>
          <p:nvSpPr>
            <p:cNvPr id="524" name="Rectangle"/>
            <p:cNvSpPr/>
            <p:nvPr/>
          </p:nvSpPr>
          <p:spPr>
            <a:xfrm>
              <a:off x="-201449" y="23555"/>
              <a:ext cx="431029" cy="486306"/>
            </a:xfrm>
            <a:prstGeom prst="rect">
              <a:avLst/>
            </a:prstGeom>
            <a:solidFill>
              <a:srgbClr val="FFFFFF"/>
            </a:solidFill>
            <a:ln w="12700" cap="flat">
              <a:noFill/>
              <a:miter lim="400000"/>
            </a:ln>
            <a:effectLst/>
          </p:spPr>
          <p:txBody>
            <a:bodyPr wrap="square" lIns="28575" tIns="28575" rIns="28575" bIns="28575" numCol="1" anchor="ctr">
              <a:noAutofit/>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525" name="Rectangle"/>
            <p:cNvSpPr/>
            <p:nvPr/>
          </p:nvSpPr>
          <p:spPr>
            <a:xfrm>
              <a:off x="1133637" y="23555"/>
              <a:ext cx="431029" cy="486306"/>
            </a:xfrm>
            <a:prstGeom prst="rect">
              <a:avLst/>
            </a:prstGeom>
            <a:solidFill>
              <a:srgbClr val="FFFFFF"/>
            </a:solidFill>
            <a:ln w="12700" cap="flat">
              <a:noFill/>
              <a:miter lim="400000"/>
            </a:ln>
            <a:effectLst/>
          </p:spPr>
          <p:txBody>
            <a:bodyPr wrap="square" lIns="28575" tIns="28575" rIns="28575" bIns="28575" numCol="1" anchor="ctr">
              <a:noAutofit/>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526" name="Rectangle"/>
            <p:cNvSpPr/>
            <p:nvPr/>
          </p:nvSpPr>
          <p:spPr>
            <a:xfrm>
              <a:off x="2462076" y="22995"/>
              <a:ext cx="431029" cy="486305"/>
            </a:xfrm>
            <a:prstGeom prst="rect">
              <a:avLst/>
            </a:prstGeom>
            <a:solidFill>
              <a:srgbClr val="FFFFFF"/>
            </a:solidFill>
            <a:ln w="12700" cap="flat">
              <a:noFill/>
              <a:miter lim="400000"/>
            </a:ln>
            <a:effectLst/>
          </p:spPr>
          <p:txBody>
            <a:bodyPr wrap="square" lIns="28575" tIns="28575" rIns="28575" bIns="28575" numCol="1" anchor="ctr">
              <a:noAutofit/>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527" name="Rectangle"/>
            <p:cNvSpPr/>
            <p:nvPr/>
          </p:nvSpPr>
          <p:spPr>
            <a:xfrm>
              <a:off x="3781514" y="22995"/>
              <a:ext cx="431029" cy="486305"/>
            </a:xfrm>
            <a:prstGeom prst="rect">
              <a:avLst/>
            </a:prstGeom>
            <a:solidFill>
              <a:srgbClr val="FFFFFF"/>
            </a:solidFill>
            <a:ln w="12700" cap="flat">
              <a:noFill/>
              <a:miter lim="400000"/>
            </a:ln>
            <a:effectLst/>
          </p:spPr>
          <p:txBody>
            <a:bodyPr wrap="square" lIns="28575" tIns="28575" rIns="28575" bIns="28575" numCol="1" anchor="ctr">
              <a:noAutofit/>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528" name="Rectangle"/>
            <p:cNvSpPr/>
            <p:nvPr/>
          </p:nvSpPr>
          <p:spPr>
            <a:xfrm>
              <a:off x="5107293" y="23555"/>
              <a:ext cx="431029" cy="486306"/>
            </a:xfrm>
            <a:prstGeom prst="rect">
              <a:avLst/>
            </a:prstGeom>
            <a:solidFill>
              <a:srgbClr val="FFFFFF"/>
            </a:solidFill>
            <a:ln w="12700" cap="flat">
              <a:noFill/>
              <a:miter lim="400000"/>
            </a:ln>
            <a:effectLst/>
          </p:spPr>
          <p:txBody>
            <a:bodyPr wrap="square" lIns="28575" tIns="28575" rIns="28575" bIns="28575" numCol="1" anchor="ctr">
              <a:noAutofit/>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529" name="Rectangle"/>
            <p:cNvSpPr/>
            <p:nvPr/>
          </p:nvSpPr>
          <p:spPr>
            <a:xfrm>
              <a:off x="6439729" y="23555"/>
              <a:ext cx="401628" cy="486306"/>
            </a:xfrm>
            <a:prstGeom prst="rect">
              <a:avLst/>
            </a:prstGeom>
            <a:solidFill>
              <a:srgbClr val="FFFFFF"/>
            </a:solidFill>
            <a:ln w="12700" cap="flat">
              <a:noFill/>
              <a:miter lim="400000"/>
            </a:ln>
            <a:effectLst/>
          </p:spPr>
          <p:txBody>
            <a:bodyPr wrap="square" lIns="28575" tIns="28575" rIns="28575" bIns="28575" numCol="1" anchor="ctr">
              <a:noAutofit/>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530" name="Offset(s)"/>
            <p:cNvSpPr txBox="1"/>
            <p:nvPr/>
          </p:nvSpPr>
          <p:spPr>
            <a:xfrm>
              <a:off x="2765028" y="1925707"/>
              <a:ext cx="1139912" cy="5403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8575" tIns="28575" rIns="28575" bIns="28575" numCol="1" anchor="ctr">
              <a:spAutoFit/>
            </a:bodyPr>
            <a:lstStyle>
              <a:lvl1pPr>
                <a:defRPr sz="2400" b="0">
                  <a:solidFill>
                    <a:srgbClr val="2E4559"/>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2E4559"/>
                  </a:solidFill>
                  <a:effectLst/>
                  <a:uLnTx/>
                  <a:uFillTx/>
                  <a:latin typeface="IBM Plex Sans SemiBold"/>
                  <a:sym typeface="IBM Plex Sans SemiBold"/>
                </a:rPr>
                <a:t>Offset</a:t>
              </a:r>
            </a:p>
          </p:txBody>
        </p:sp>
        <p:sp>
          <p:nvSpPr>
            <p:cNvPr id="531" name="Line"/>
            <p:cNvSpPr/>
            <p:nvPr/>
          </p:nvSpPr>
          <p:spPr>
            <a:xfrm flipV="1">
              <a:off x="14065" y="155970"/>
              <a:ext cx="1" cy="990299"/>
            </a:xfrm>
            <a:prstGeom prst="line">
              <a:avLst/>
            </a:prstGeom>
            <a:noFill/>
            <a:ln w="38100" cap="flat">
              <a:solidFill>
                <a:srgbClr val="486BE8"/>
              </a:solidFill>
              <a:prstDash val="solid"/>
              <a:round/>
            </a:ln>
            <a:effectLst/>
          </p:spPr>
          <p:txBody>
            <a:bodyPr wrap="square" lIns="25716" tIns="25716" rIns="25716" bIns="25716" numCol="1" anchor="t">
              <a:noAutofit/>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grpSp>
          <p:nvGrpSpPr>
            <p:cNvPr id="544" name="Group"/>
            <p:cNvGrpSpPr/>
            <p:nvPr/>
          </p:nvGrpSpPr>
          <p:grpSpPr>
            <a:xfrm>
              <a:off x="-63791" y="0"/>
              <a:ext cx="6892448" cy="1146269"/>
              <a:chOff x="-1330435" y="0"/>
              <a:chExt cx="6892446" cy="1146268"/>
            </a:xfrm>
          </p:grpSpPr>
          <p:sp>
            <p:nvSpPr>
              <p:cNvPr id="532" name="Rectangle"/>
              <p:cNvSpPr/>
              <p:nvPr/>
            </p:nvSpPr>
            <p:spPr>
              <a:xfrm>
                <a:off x="5160385" y="480755"/>
                <a:ext cx="401627" cy="486306"/>
              </a:xfrm>
              <a:prstGeom prst="rect">
                <a:avLst/>
              </a:prstGeom>
              <a:solidFill>
                <a:srgbClr val="F5F7FB"/>
              </a:solidFill>
              <a:ln w="12700" cap="flat">
                <a:noFill/>
                <a:miter lim="400000"/>
              </a:ln>
              <a:effectLst/>
            </p:spPr>
            <p:txBody>
              <a:bodyPr wrap="square" lIns="28575" tIns="28575" rIns="28575" bIns="28575" numCol="1" anchor="ctr">
                <a:noAutofit/>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533" name="Circle"/>
              <p:cNvSpPr/>
              <p:nvPr/>
            </p:nvSpPr>
            <p:spPr>
              <a:xfrm>
                <a:off x="0" y="560"/>
                <a:ext cx="155713" cy="155713"/>
              </a:xfrm>
              <a:prstGeom prst="ellipse">
                <a:avLst/>
              </a:prstGeom>
              <a:solidFill>
                <a:srgbClr val="FFFFFF">
                  <a:alpha val="19690"/>
                </a:srgbClr>
              </a:solidFill>
              <a:ln w="38100" cap="flat">
                <a:solidFill>
                  <a:srgbClr val="486BE7">
                    <a:alpha val="19690"/>
                  </a:srgbClr>
                </a:solidFill>
                <a:prstDash val="solid"/>
                <a:round/>
              </a:ln>
              <a:effectLst/>
            </p:spPr>
            <p:txBody>
              <a:bodyPr wrap="square" lIns="28575" tIns="28575" rIns="28575" bIns="28575" numCol="1" anchor="ctr">
                <a:noAutofit/>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534" name="Circle"/>
              <p:cNvSpPr/>
              <p:nvPr/>
            </p:nvSpPr>
            <p:spPr>
              <a:xfrm>
                <a:off x="1333090" y="0"/>
                <a:ext cx="155713" cy="155713"/>
              </a:xfrm>
              <a:prstGeom prst="ellipse">
                <a:avLst/>
              </a:prstGeom>
              <a:solidFill>
                <a:srgbClr val="FFFFFF">
                  <a:alpha val="19690"/>
                </a:srgbClr>
              </a:solidFill>
              <a:ln w="38100" cap="flat">
                <a:solidFill>
                  <a:srgbClr val="486BE7">
                    <a:alpha val="19690"/>
                  </a:srgbClr>
                </a:solidFill>
                <a:prstDash val="solid"/>
                <a:round/>
              </a:ln>
              <a:effectLst/>
            </p:spPr>
            <p:txBody>
              <a:bodyPr wrap="square" lIns="28575" tIns="28575" rIns="28575" bIns="28575" numCol="1" anchor="ctr">
                <a:noAutofit/>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535" name="Circle"/>
              <p:cNvSpPr/>
              <p:nvPr/>
            </p:nvSpPr>
            <p:spPr>
              <a:xfrm>
                <a:off x="2647878" y="0"/>
                <a:ext cx="155713" cy="155713"/>
              </a:xfrm>
              <a:prstGeom prst="ellipse">
                <a:avLst/>
              </a:prstGeom>
              <a:solidFill>
                <a:srgbClr val="FFFFFF">
                  <a:alpha val="19690"/>
                </a:srgbClr>
              </a:solidFill>
              <a:ln w="38100" cap="flat">
                <a:solidFill>
                  <a:srgbClr val="486BE7">
                    <a:alpha val="19690"/>
                  </a:srgbClr>
                </a:solidFill>
                <a:prstDash val="solid"/>
                <a:round/>
              </a:ln>
              <a:effectLst/>
            </p:spPr>
            <p:txBody>
              <a:bodyPr wrap="square" lIns="28575" tIns="28575" rIns="28575" bIns="28575" numCol="1" anchor="ctr">
                <a:noAutofit/>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536" name="Circle"/>
              <p:cNvSpPr/>
              <p:nvPr/>
            </p:nvSpPr>
            <p:spPr>
              <a:xfrm>
                <a:off x="3978312" y="560"/>
                <a:ext cx="155714" cy="155713"/>
              </a:xfrm>
              <a:prstGeom prst="ellipse">
                <a:avLst/>
              </a:prstGeom>
              <a:solidFill>
                <a:srgbClr val="FFFFFF">
                  <a:alpha val="19690"/>
                </a:srgbClr>
              </a:solidFill>
              <a:ln w="38100" cap="flat">
                <a:solidFill>
                  <a:srgbClr val="486BE7">
                    <a:alpha val="19690"/>
                  </a:srgbClr>
                </a:solidFill>
                <a:prstDash val="solid"/>
                <a:round/>
              </a:ln>
              <a:effectLst/>
            </p:spPr>
            <p:txBody>
              <a:bodyPr wrap="square" lIns="28575" tIns="28575" rIns="28575" bIns="28575" numCol="1" anchor="ctr">
                <a:noAutofit/>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537" name="Circle"/>
              <p:cNvSpPr/>
              <p:nvPr/>
            </p:nvSpPr>
            <p:spPr>
              <a:xfrm>
                <a:off x="5283341" y="560"/>
                <a:ext cx="155713" cy="155713"/>
              </a:xfrm>
              <a:prstGeom prst="ellipse">
                <a:avLst/>
              </a:prstGeom>
              <a:solidFill>
                <a:srgbClr val="FFFFFF">
                  <a:alpha val="19690"/>
                </a:srgbClr>
              </a:solidFill>
              <a:ln w="38100" cap="flat">
                <a:solidFill>
                  <a:srgbClr val="486BE7">
                    <a:alpha val="19690"/>
                  </a:srgbClr>
                </a:solidFill>
                <a:prstDash val="solid"/>
                <a:round/>
              </a:ln>
              <a:effectLst/>
            </p:spPr>
            <p:txBody>
              <a:bodyPr wrap="square" lIns="28575" tIns="28575" rIns="28575" bIns="28575" numCol="1" anchor="ctr">
                <a:noAutofit/>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538" name="Line"/>
              <p:cNvSpPr/>
              <p:nvPr/>
            </p:nvSpPr>
            <p:spPr>
              <a:xfrm flipV="1">
                <a:off x="77855" y="155970"/>
                <a:ext cx="1" cy="990299"/>
              </a:xfrm>
              <a:prstGeom prst="line">
                <a:avLst/>
              </a:prstGeom>
              <a:noFill/>
              <a:ln w="38100" cap="flat">
                <a:solidFill>
                  <a:srgbClr val="486BE8">
                    <a:alpha val="19690"/>
                  </a:srgbClr>
                </a:solidFill>
                <a:prstDash val="solid"/>
                <a:round/>
              </a:ln>
              <a:effectLst/>
            </p:spPr>
            <p:txBody>
              <a:bodyPr wrap="square" lIns="25716" tIns="25716" rIns="25716" bIns="25716" numCol="1" anchor="t">
                <a:noAutofit/>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539" name="Line"/>
              <p:cNvSpPr/>
              <p:nvPr/>
            </p:nvSpPr>
            <p:spPr>
              <a:xfrm flipV="1">
                <a:off x="1410946" y="155409"/>
                <a:ext cx="1" cy="990299"/>
              </a:xfrm>
              <a:prstGeom prst="line">
                <a:avLst/>
              </a:prstGeom>
              <a:noFill/>
              <a:ln w="38100" cap="flat">
                <a:solidFill>
                  <a:srgbClr val="486BE8">
                    <a:alpha val="19690"/>
                  </a:srgbClr>
                </a:solidFill>
                <a:prstDash val="solid"/>
                <a:round/>
              </a:ln>
              <a:effectLst/>
            </p:spPr>
            <p:txBody>
              <a:bodyPr wrap="square" lIns="25716" tIns="25716" rIns="25716" bIns="25716" numCol="1" anchor="t">
                <a:noAutofit/>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540" name="Line"/>
              <p:cNvSpPr/>
              <p:nvPr/>
            </p:nvSpPr>
            <p:spPr>
              <a:xfrm flipV="1">
                <a:off x="2725734" y="155409"/>
                <a:ext cx="1" cy="990299"/>
              </a:xfrm>
              <a:prstGeom prst="line">
                <a:avLst/>
              </a:prstGeom>
              <a:noFill/>
              <a:ln w="38100" cap="flat">
                <a:solidFill>
                  <a:srgbClr val="486BE8">
                    <a:alpha val="19690"/>
                  </a:srgbClr>
                </a:solidFill>
                <a:prstDash val="solid"/>
                <a:round/>
              </a:ln>
              <a:effectLst/>
            </p:spPr>
            <p:txBody>
              <a:bodyPr wrap="square" lIns="25716" tIns="25716" rIns="25716" bIns="25716" numCol="1" anchor="t">
                <a:noAutofit/>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541" name="Line"/>
              <p:cNvSpPr/>
              <p:nvPr/>
            </p:nvSpPr>
            <p:spPr>
              <a:xfrm flipV="1">
                <a:off x="4056163" y="155970"/>
                <a:ext cx="1" cy="990299"/>
              </a:xfrm>
              <a:prstGeom prst="line">
                <a:avLst/>
              </a:prstGeom>
              <a:noFill/>
              <a:ln w="38100" cap="flat">
                <a:solidFill>
                  <a:srgbClr val="486BE8">
                    <a:alpha val="19690"/>
                  </a:srgbClr>
                </a:solidFill>
                <a:prstDash val="solid"/>
                <a:round/>
              </a:ln>
              <a:effectLst/>
            </p:spPr>
            <p:txBody>
              <a:bodyPr wrap="square" lIns="25716" tIns="25716" rIns="25716" bIns="25716" numCol="1" anchor="t">
                <a:noAutofit/>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542" name="Line"/>
              <p:cNvSpPr/>
              <p:nvPr/>
            </p:nvSpPr>
            <p:spPr>
              <a:xfrm flipV="1">
                <a:off x="5361198" y="155970"/>
                <a:ext cx="1" cy="990299"/>
              </a:xfrm>
              <a:prstGeom prst="line">
                <a:avLst/>
              </a:prstGeom>
              <a:noFill/>
              <a:ln w="38100" cap="flat">
                <a:solidFill>
                  <a:srgbClr val="486BE8">
                    <a:alpha val="19690"/>
                  </a:srgbClr>
                </a:solidFill>
                <a:prstDash val="solid"/>
                <a:round/>
              </a:ln>
              <a:effectLst/>
            </p:spPr>
            <p:txBody>
              <a:bodyPr wrap="square" lIns="25716" tIns="25716" rIns="25716" bIns="25716" numCol="1" anchor="t">
                <a:noAutofit/>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543" name="Circle"/>
              <p:cNvSpPr/>
              <p:nvPr/>
            </p:nvSpPr>
            <p:spPr>
              <a:xfrm>
                <a:off x="-1330436" y="560"/>
                <a:ext cx="155713" cy="155713"/>
              </a:xfrm>
              <a:prstGeom prst="ellipse">
                <a:avLst/>
              </a:prstGeom>
              <a:solidFill>
                <a:srgbClr val="FFFFFF"/>
              </a:solidFill>
              <a:ln w="38100" cap="flat">
                <a:solidFill>
                  <a:srgbClr val="486BE7"/>
                </a:solidFill>
                <a:prstDash val="solid"/>
                <a:round/>
              </a:ln>
              <a:effectLst/>
            </p:spPr>
            <p:txBody>
              <a:bodyPr wrap="square" lIns="28575" tIns="28575" rIns="28575" bIns="28575" numCol="1" anchor="ctr">
                <a:noAutofit/>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grpSp>
        <p:sp>
          <p:nvSpPr>
            <p:cNvPr id="545" name="Line"/>
            <p:cNvSpPr/>
            <p:nvPr/>
          </p:nvSpPr>
          <p:spPr>
            <a:xfrm>
              <a:off x="0" y="1139508"/>
              <a:ext cx="6645981" cy="1"/>
            </a:xfrm>
            <a:prstGeom prst="line">
              <a:avLst/>
            </a:prstGeom>
            <a:noFill/>
            <a:ln w="38100" cap="flat">
              <a:solidFill>
                <a:srgbClr val="486BE8">
                  <a:alpha val="20223"/>
                </a:srgbClr>
              </a:solidFill>
              <a:prstDash val="solid"/>
              <a:round/>
            </a:ln>
            <a:effectLst/>
          </p:spPr>
          <p:txBody>
            <a:bodyPr wrap="square" lIns="25716" tIns="25716" rIns="25716" bIns="25716" numCol="1" anchor="t">
              <a:noAutofit/>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546" name="Line"/>
            <p:cNvSpPr/>
            <p:nvPr/>
          </p:nvSpPr>
          <p:spPr>
            <a:xfrm flipV="1">
              <a:off x="3334984" y="1133870"/>
              <a:ext cx="1" cy="508001"/>
            </a:xfrm>
            <a:prstGeom prst="line">
              <a:avLst/>
            </a:prstGeom>
            <a:noFill/>
            <a:ln w="38100" cap="flat">
              <a:solidFill>
                <a:srgbClr val="486BE8"/>
              </a:solidFill>
              <a:prstDash val="solid"/>
              <a:round/>
            </a:ln>
            <a:effectLst/>
          </p:spPr>
          <p:txBody>
            <a:bodyPr wrap="square" lIns="25716" tIns="25716" rIns="25716" bIns="25716" numCol="1" anchor="t">
              <a:noAutofit/>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547" name="Line"/>
            <p:cNvSpPr/>
            <p:nvPr/>
          </p:nvSpPr>
          <p:spPr>
            <a:xfrm>
              <a:off x="0" y="1139508"/>
              <a:ext cx="3355856" cy="1"/>
            </a:xfrm>
            <a:prstGeom prst="line">
              <a:avLst/>
            </a:prstGeom>
            <a:noFill/>
            <a:ln w="38100" cap="flat">
              <a:solidFill>
                <a:srgbClr val="486BE8"/>
              </a:solidFill>
              <a:prstDash val="solid"/>
              <a:round/>
            </a:ln>
            <a:effectLst/>
          </p:spPr>
          <p:txBody>
            <a:bodyPr wrap="square" lIns="25716" tIns="25716" rIns="25716" bIns="25716" numCol="1" anchor="t">
              <a:noAutofit/>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2154646676"/>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5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0" grpId="0" animBg="1" advAuto="0"/>
      <p:bldP spid="523" grpId="0" animBg="1" advAuto="0"/>
      <p:bldP spid="548"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Title 1"/>
          <p:cNvSpPr txBox="1">
            <a:spLocks noGrp="1"/>
          </p:cNvSpPr>
          <p:nvPr>
            <p:ph type="title"/>
          </p:nvPr>
        </p:nvSpPr>
        <p:spPr>
          <a:prstGeom prst="rect">
            <a:avLst/>
          </a:prstGeom>
        </p:spPr>
        <p:txBody>
          <a:bodyPr/>
          <a:lstStyle/>
          <a:p>
            <a:r>
              <a:rPr lang="en-GB" dirty="0"/>
              <a:t>Topics and Keys</a:t>
            </a:r>
            <a:endParaRPr dirty="0"/>
          </a:p>
        </p:txBody>
      </p:sp>
      <p:sp>
        <p:nvSpPr>
          <p:cNvPr id="4" name="Slide Number Placeholder 3">
            <a:extLst>
              <a:ext uri="{FF2B5EF4-FFF2-40B4-BE49-F238E27FC236}">
                <a16:creationId xmlns:a16="http://schemas.microsoft.com/office/drawing/2014/main" id="{EEC8944C-C07A-3A48-9305-88B4ECFFE956}"/>
              </a:ext>
            </a:extLst>
          </p:cNvPr>
          <p:cNvSpPr>
            <a:spLocks noGrp="1"/>
          </p:cNvSpPr>
          <p:nvPr>
            <p:ph type="sldNum" sz="quarter" idx="10"/>
          </p:nvPr>
        </p:nvSpPr>
        <p:spPr/>
        <p:txBody>
          <a:bodyPr/>
          <a:lstStyle/>
          <a:p>
            <a:fld id="{2F63A97E-D605-DC42-8452-C14CD1FA87FA}" type="slidenum">
              <a:rPr lang="en-US" smtClean="0">
                <a:solidFill>
                  <a:srgbClr val="5AAAFA"/>
                </a:solidFill>
              </a:rPr>
              <a:pPr/>
              <a:t>16</a:t>
            </a:fld>
            <a:endParaRPr lang="en-US">
              <a:solidFill>
                <a:srgbClr val="5AAAFA"/>
              </a:solidFill>
            </a:endParaRPr>
          </a:p>
        </p:txBody>
      </p:sp>
      <p:grpSp>
        <p:nvGrpSpPr>
          <p:cNvPr id="591" name="Rounded Rectangle 2"/>
          <p:cNvGrpSpPr/>
          <p:nvPr/>
        </p:nvGrpSpPr>
        <p:grpSpPr>
          <a:xfrm>
            <a:off x="3753847" y="1510903"/>
            <a:ext cx="325305" cy="629490"/>
            <a:chOff x="0" y="0"/>
            <a:chExt cx="578318" cy="1119091"/>
          </a:xfrm>
        </p:grpSpPr>
        <p:sp>
          <p:nvSpPr>
            <p:cNvPr id="589"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590" name="0"/>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dirty="0">
                  <a:ln>
                    <a:noFill/>
                  </a:ln>
                  <a:solidFill>
                    <a:srgbClr val="002060"/>
                  </a:solidFill>
                  <a:effectLst/>
                  <a:uLnTx/>
                  <a:uFillTx/>
                  <a:latin typeface="IBM Plex Mono SemiBold"/>
                  <a:sym typeface="IBM Plex Mono SemiBold"/>
                </a:rPr>
                <a:t>0</a:t>
              </a:r>
            </a:p>
          </p:txBody>
        </p:sp>
      </p:grpSp>
      <p:grpSp>
        <p:nvGrpSpPr>
          <p:cNvPr id="594" name="Rounded Rectangle 3"/>
          <p:cNvGrpSpPr/>
          <p:nvPr/>
        </p:nvGrpSpPr>
        <p:grpSpPr>
          <a:xfrm>
            <a:off x="4076867" y="1510903"/>
            <a:ext cx="325305" cy="629490"/>
            <a:chOff x="0" y="0"/>
            <a:chExt cx="578318" cy="1119091"/>
          </a:xfrm>
        </p:grpSpPr>
        <p:sp>
          <p:nvSpPr>
            <p:cNvPr id="592"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593" name="1"/>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1</a:t>
              </a:r>
            </a:p>
          </p:txBody>
        </p:sp>
      </p:grpSp>
      <p:grpSp>
        <p:nvGrpSpPr>
          <p:cNvPr id="597" name="Rounded Rectangle 4"/>
          <p:cNvGrpSpPr/>
          <p:nvPr/>
        </p:nvGrpSpPr>
        <p:grpSpPr>
          <a:xfrm>
            <a:off x="4402172" y="1510903"/>
            <a:ext cx="325305" cy="629490"/>
            <a:chOff x="0" y="0"/>
            <a:chExt cx="578318" cy="1119091"/>
          </a:xfrm>
        </p:grpSpPr>
        <p:sp>
          <p:nvSpPr>
            <p:cNvPr id="595"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596" name="2"/>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2</a:t>
              </a:r>
            </a:p>
          </p:txBody>
        </p:sp>
      </p:grpSp>
      <p:grpSp>
        <p:nvGrpSpPr>
          <p:cNvPr id="600" name="Rounded Rectangle 5"/>
          <p:cNvGrpSpPr/>
          <p:nvPr/>
        </p:nvGrpSpPr>
        <p:grpSpPr>
          <a:xfrm>
            <a:off x="4725191" y="1510903"/>
            <a:ext cx="325305" cy="629490"/>
            <a:chOff x="0" y="0"/>
            <a:chExt cx="578318" cy="1119091"/>
          </a:xfrm>
        </p:grpSpPr>
        <p:sp>
          <p:nvSpPr>
            <p:cNvPr id="598"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599" name="3"/>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3</a:t>
              </a:r>
            </a:p>
          </p:txBody>
        </p:sp>
      </p:grpSp>
      <p:sp>
        <p:nvSpPr>
          <p:cNvPr id="607" name="TextBox 9"/>
          <p:cNvSpPr txBox="1"/>
          <p:nvPr/>
        </p:nvSpPr>
        <p:spPr>
          <a:xfrm>
            <a:off x="2219693" y="1065646"/>
            <a:ext cx="652101"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2400" b="0" cap="all" spc="96">
                <a:solidFill>
                  <a:srgbClr val="476CE8"/>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400" b="0" i="0" u="none" strike="noStrike" kern="0" cap="all" spc="96" normalizeH="0" baseline="0" noProof="0" dirty="0">
                <a:ln>
                  <a:noFill/>
                </a:ln>
                <a:solidFill>
                  <a:srgbClr val="476CE8"/>
                </a:solidFill>
                <a:effectLst/>
                <a:uLnTx/>
                <a:uFillTx/>
                <a:latin typeface="IBM Plex Sans SemiBold"/>
                <a:sym typeface="IBM Plex Sans SemiBold"/>
              </a:rPr>
              <a:t>Topic</a:t>
            </a:r>
          </a:p>
        </p:txBody>
      </p:sp>
      <p:grpSp>
        <p:nvGrpSpPr>
          <p:cNvPr id="610" name="Rounded Rectangle 10"/>
          <p:cNvGrpSpPr/>
          <p:nvPr/>
        </p:nvGrpSpPr>
        <p:grpSpPr>
          <a:xfrm>
            <a:off x="3753847" y="2512813"/>
            <a:ext cx="325305" cy="629490"/>
            <a:chOff x="0" y="0"/>
            <a:chExt cx="578318" cy="1119091"/>
          </a:xfrm>
        </p:grpSpPr>
        <p:sp>
          <p:nvSpPr>
            <p:cNvPr id="608"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609" name="0"/>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0</a:t>
              </a:r>
            </a:p>
          </p:txBody>
        </p:sp>
      </p:grpSp>
      <p:grpSp>
        <p:nvGrpSpPr>
          <p:cNvPr id="613" name="Rounded Rectangle 11"/>
          <p:cNvGrpSpPr/>
          <p:nvPr/>
        </p:nvGrpSpPr>
        <p:grpSpPr>
          <a:xfrm>
            <a:off x="4076867" y="2512813"/>
            <a:ext cx="325305" cy="629490"/>
            <a:chOff x="0" y="0"/>
            <a:chExt cx="578318" cy="1119091"/>
          </a:xfrm>
        </p:grpSpPr>
        <p:sp>
          <p:nvSpPr>
            <p:cNvPr id="611"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612" name="1"/>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1</a:t>
              </a:r>
            </a:p>
          </p:txBody>
        </p:sp>
      </p:grpSp>
      <p:grpSp>
        <p:nvGrpSpPr>
          <p:cNvPr id="616" name="Rounded Rectangle 12"/>
          <p:cNvGrpSpPr/>
          <p:nvPr/>
        </p:nvGrpSpPr>
        <p:grpSpPr>
          <a:xfrm>
            <a:off x="4402172" y="2512813"/>
            <a:ext cx="325305" cy="629490"/>
            <a:chOff x="0" y="0"/>
            <a:chExt cx="578318" cy="1119091"/>
          </a:xfrm>
        </p:grpSpPr>
        <p:sp>
          <p:nvSpPr>
            <p:cNvPr id="614"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615" name="2"/>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2</a:t>
              </a:r>
            </a:p>
          </p:txBody>
        </p:sp>
      </p:grpSp>
      <p:grpSp>
        <p:nvGrpSpPr>
          <p:cNvPr id="619" name="Rounded Rectangle 13"/>
          <p:cNvGrpSpPr/>
          <p:nvPr/>
        </p:nvGrpSpPr>
        <p:grpSpPr>
          <a:xfrm>
            <a:off x="4725191" y="2512813"/>
            <a:ext cx="325305" cy="629490"/>
            <a:chOff x="0" y="0"/>
            <a:chExt cx="578318" cy="1119091"/>
          </a:xfrm>
        </p:grpSpPr>
        <p:sp>
          <p:nvSpPr>
            <p:cNvPr id="617"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618" name="3"/>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3</a:t>
              </a:r>
            </a:p>
          </p:txBody>
        </p:sp>
      </p:grpSp>
      <p:grpSp>
        <p:nvGrpSpPr>
          <p:cNvPr id="622" name="Rounded Rectangle 16"/>
          <p:cNvGrpSpPr/>
          <p:nvPr/>
        </p:nvGrpSpPr>
        <p:grpSpPr>
          <a:xfrm>
            <a:off x="3753847" y="3514724"/>
            <a:ext cx="325305" cy="629490"/>
            <a:chOff x="0" y="0"/>
            <a:chExt cx="578318" cy="1119091"/>
          </a:xfrm>
        </p:grpSpPr>
        <p:sp>
          <p:nvSpPr>
            <p:cNvPr id="620"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621" name="0"/>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dirty="0">
                  <a:ln>
                    <a:noFill/>
                  </a:ln>
                  <a:solidFill>
                    <a:srgbClr val="002060"/>
                  </a:solidFill>
                  <a:effectLst/>
                  <a:uLnTx/>
                  <a:uFillTx/>
                  <a:latin typeface="IBM Plex Mono SemiBold"/>
                  <a:sym typeface="IBM Plex Mono SemiBold"/>
                </a:rPr>
                <a:t>0</a:t>
              </a:r>
            </a:p>
          </p:txBody>
        </p:sp>
      </p:grpSp>
      <p:grpSp>
        <p:nvGrpSpPr>
          <p:cNvPr id="625" name="Rounded Rectangle 17"/>
          <p:cNvGrpSpPr/>
          <p:nvPr/>
        </p:nvGrpSpPr>
        <p:grpSpPr>
          <a:xfrm>
            <a:off x="4076867" y="3514724"/>
            <a:ext cx="325305" cy="629490"/>
            <a:chOff x="0" y="0"/>
            <a:chExt cx="578318" cy="1119091"/>
          </a:xfrm>
        </p:grpSpPr>
        <p:sp>
          <p:nvSpPr>
            <p:cNvPr id="623"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624" name="1"/>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1</a:t>
              </a:r>
            </a:p>
          </p:txBody>
        </p:sp>
      </p:grpSp>
      <p:grpSp>
        <p:nvGrpSpPr>
          <p:cNvPr id="628" name="Rounded Rectangle 18"/>
          <p:cNvGrpSpPr/>
          <p:nvPr/>
        </p:nvGrpSpPr>
        <p:grpSpPr>
          <a:xfrm>
            <a:off x="4402172" y="3514724"/>
            <a:ext cx="325305" cy="629490"/>
            <a:chOff x="0" y="0"/>
            <a:chExt cx="578318" cy="1119091"/>
          </a:xfrm>
        </p:grpSpPr>
        <p:sp>
          <p:nvSpPr>
            <p:cNvPr id="626"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627" name="2"/>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2</a:t>
              </a:r>
            </a:p>
          </p:txBody>
        </p:sp>
      </p:grpSp>
      <p:grpSp>
        <p:nvGrpSpPr>
          <p:cNvPr id="631" name="Rounded Rectangle 19"/>
          <p:cNvGrpSpPr/>
          <p:nvPr/>
        </p:nvGrpSpPr>
        <p:grpSpPr>
          <a:xfrm>
            <a:off x="4725191" y="3514724"/>
            <a:ext cx="325305" cy="629490"/>
            <a:chOff x="0" y="0"/>
            <a:chExt cx="578318" cy="1119091"/>
          </a:xfrm>
        </p:grpSpPr>
        <p:sp>
          <p:nvSpPr>
            <p:cNvPr id="629"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630" name="3"/>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3</a:t>
              </a:r>
            </a:p>
          </p:txBody>
        </p:sp>
      </p:grpSp>
      <p:sp>
        <p:nvSpPr>
          <p:cNvPr id="638" name="TextBox 22"/>
          <p:cNvSpPr txBox="1"/>
          <p:nvPr/>
        </p:nvSpPr>
        <p:spPr>
          <a:xfrm>
            <a:off x="2231974" y="1712007"/>
            <a:ext cx="1279644"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1900" b="0" cap="all" spc="76">
                <a:solidFill>
                  <a:srgbClr val="476CE8"/>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400" b="0" i="0" u="none" strike="noStrike" kern="0" cap="all" spc="76" normalizeH="0" baseline="0" noProof="0" dirty="0">
                <a:ln>
                  <a:noFill/>
                </a:ln>
                <a:solidFill>
                  <a:srgbClr val="476CE8"/>
                </a:solidFill>
                <a:effectLst/>
                <a:uLnTx/>
                <a:uFillTx/>
                <a:latin typeface="IBM Plex Sans SemiBold"/>
                <a:sym typeface="IBM Plex Sans SemiBold"/>
              </a:rPr>
              <a:t>Partition 0</a:t>
            </a:r>
          </a:p>
        </p:txBody>
      </p:sp>
      <p:sp>
        <p:nvSpPr>
          <p:cNvPr id="639" name="TextBox 24"/>
          <p:cNvSpPr txBox="1"/>
          <p:nvPr/>
        </p:nvSpPr>
        <p:spPr>
          <a:xfrm>
            <a:off x="2231973" y="2716115"/>
            <a:ext cx="1279644"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1900" b="0" cap="all" spc="76">
                <a:solidFill>
                  <a:srgbClr val="476CE8"/>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400" b="0" i="0" u="none" strike="noStrike" kern="0" cap="all" spc="76" normalizeH="0" baseline="0" noProof="0" dirty="0">
                <a:ln>
                  <a:noFill/>
                </a:ln>
                <a:solidFill>
                  <a:srgbClr val="476CE8"/>
                </a:solidFill>
                <a:effectLst/>
                <a:uLnTx/>
                <a:uFillTx/>
                <a:latin typeface="IBM Plex Sans SemiBold"/>
                <a:sym typeface="IBM Plex Sans SemiBold"/>
              </a:rPr>
              <a:t>Partition 1</a:t>
            </a:r>
          </a:p>
        </p:txBody>
      </p:sp>
      <p:sp>
        <p:nvSpPr>
          <p:cNvPr id="640" name="TextBox 25"/>
          <p:cNvSpPr txBox="1"/>
          <p:nvPr/>
        </p:nvSpPr>
        <p:spPr>
          <a:xfrm>
            <a:off x="2231972" y="3718670"/>
            <a:ext cx="1279644"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1900" b="0" cap="all" spc="76">
                <a:solidFill>
                  <a:srgbClr val="476CE8"/>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400" b="0" i="0" u="none" strike="noStrike" kern="0" cap="all" spc="76" normalizeH="0" baseline="0" noProof="0" dirty="0">
                <a:ln>
                  <a:noFill/>
                </a:ln>
                <a:solidFill>
                  <a:srgbClr val="476CE8"/>
                </a:solidFill>
                <a:effectLst/>
                <a:uLnTx/>
                <a:uFillTx/>
                <a:latin typeface="IBM Plex Sans SemiBold"/>
                <a:sym typeface="IBM Plex Sans SemiBold"/>
              </a:rPr>
              <a:t>Partition 2</a:t>
            </a:r>
          </a:p>
        </p:txBody>
      </p:sp>
      <p:sp>
        <p:nvSpPr>
          <p:cNvPr id="2" name="Rectangle 1">
            <a:extLst>
              <a:ext uri="{FF2B5EF4-FFF2-40B4-BE49-F238E27FC236}">
                <a16:creationId xmlns:a16="http://schemas.microsoft.com/office/drawing/2014/main" id="{F1D78794-49EA-974B-A38E-6B955B8C1F81}"/>
              </a:ext>
            </a:extLst>
          </p:cNvPr>
          <p:cNvSpPr/>
          <p:nvPr/>
        </p:nvSpPr>
        <p:spPr>
          <a:xfrm>
            <a:off x="626606" y="4623394"/>
            <a:ext cx="6873331" cy="300082"/>
          </a:xfrm>
          <a:prstGeom prst="rect">
            <a:avLst/>
          </a:prstGeom>
        </p:spPr>
        <p:txBody>
          <a:bodyPr wrap="square">
            <a:spAutoFit/>
          </a:bodyPr>
          <a:lstStyle/>
          <a:p>
            <a:r>
              <a:rPr lang="en-US" dirty="0">
                <a:hlinkClick r:id="rId3"/>
              </a:rPr>
              <a:t>https://ibm-cloud-architecture.github.io/refarch-eda/kafka/readme/ - partitions</a:t>
            </a:r>
            <a:endParaRPr lang="en-US" dirty="0"/>
          </a:p>
        </p:txBody>
      </p:sp>
      <p:sp>
        <p:nvSpPr>
          <p:cNvPr id="3" name="Rounded Rectangle 2">
            <a:extLst>
              <a:ext uri="{FF2B5EF4-FFF2-40B4-BE49-F238E27FC236}">
                <a16:creationId xmlns:a16="http://schemas.microsoft.com/office/drawing/2014/main" id="{529F4323-72F8-5740-AA4C-055356DF6ECF}"/>
              </a:ext>
            </a:extLst>
          </p:cNvPr>
          <p:cNvSpPr/>
          <p:nvPr/>
        </p:nvSpPr>
        <p:spPr>
          <a:xfrm>
            <a:off x="2146814" y="1330896"/>
            <a:ext cx="3599229" cy="2958882"/>
          </a:xfrm>
          <a:prstGeom prst="roundRect">
            <a:avLst>
              <a:gd name="adj" fmla="val 5221"/>
            </a:avLst>
          </a:prstGeom>
          <a:noFill/>
          <a:ln w="22225">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4183086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4D13C-05ED-EE4A-ABB5-A9B08975D1CF}"/>
              </a:ext>
            </a:extLst>
          </p:cNvPr>
          <p:cNvSpPr>
            <a:spLocks noGrp="1"/>
          </p:cNvSpPr>
          <p:nvPr>
            <p:ph type="title"/>
          </p:nvPr>
        </p:nvSpPr>
        <p:spPr/>
        <p:txBody>
          <a:bodyPr/>
          <a:lstStyle/>
          <a:p>
            <a:r>
              <a:rPr lang="en-US" dirty="0"/>
              <a:t>Retention Period and Compaction</a:t>
            </a:r>
          </a:p>
        </p:txBody>
      </p:sp>
      <p:sp>
        <p:nvSpPr>
          <p:cNvPr id="26" name="Slide Number Placeholder 25">
            <a:extLst>
              <a:ext uri="{FF2B5EF4-FFF2-40B4-BE49-F238E27FC236}">
                <a16:creationId xmlns:a16="http://schemas.microsoft.com/office/drawing/2014/main" id="{9D49F4A6-9B4B-D648-9815-6D8EB04349AA}"/>
              </a:ext>
            </a:extLst>
          </p:cNvPr>
          <p:cNvSpPr>
            <a:spLocks noGrp="1"/>
          </p:cNvSpPr>
          <p:nvPr>
            <p:ph type="sldNum" sz="quarter" idx="10"/>
          </p:nvPr>
        </p:nvSpPr>
        <p:spPr/>
        <p:txBody>
          <a:bodyPr/>
          <a:lstStyle/>
          <a:p>
            <a:fld id="{2F63A97E-D605-DC42-8452-C14CD1FA87FA}" type="slidenum">
              <a:rPr lang="en-US" smtClean="0">
                <a:solidFill>
                  <a:srgbClr val="5AAAFA"/>
                </a:solidFill>
              </a:rPr>
              <a:pPr/>
              <a:t>17</a:t>
            </a:fld>
            <a:endParaRPr lang="en-US">
              <a:solidFill>
                <a:srgbClr val="5AAAFA"/>
              </a:solidFill>
            </a:endParaRPr>
          </a:p>
        </p:txBody>
      </p:sp>
      <p:sp>
        <p:nvSpPr>
          <p:cNvPr id="3" name="Content Placeholder 2">
            <a:extLst>
              <a:ext uri="{FF2B5EF4-FFF2-40B4-BE49-F238E27FC236}">
                <a16:creationId xmlns:a16="http://schemas.microsoft.com/office/drawing/2014/main" id="{F772DCBD-C3DC-634E-863C-694574E38A25}"/>
              </a:ext>
            </a:extLst>
          </p:cNvPr>
          <p:cNvSpPr>
            <a:spLocks noGrp="1"/>
          </p:cNvSpPr>
          <p:nvPr>
            <p:ph idx="4294967295"/>
          </p:nvPr>
        </p:nvSpPr>
        <p:spPr>
          <a:xfrm>
            <a:off x="0" y="901700"/>
            <a:ext cx="8393113" cy="3692525"/>
          </a:xfrm>
        </p:spPr>
        <p:txBody>
          <a:bodyPr/>
          <a:lstStyle/>
          <a:p>
            <a:r>
              <a:rPr lang="en-US" dirty="0"/>
              <a:t>Retention set in time or size</a:t>
            </a:r>
          </a:p>
          <a:p>
            <a:endParaRPr lang="en-US" dirty="0"/>
          </a:p>
          <a:p>
            <a:r>
              <a:rPr lang="en-US" dirty="0"/>
              <a:t>Compacted topics are evolving data stores</a:t>
            </a:r>
          </a:p>
        </p:txBody>
      </p:sp>
      <p:sp>
        <p:nvSpPr>
          <p:cNvPr id="4" name="Rectangle 3">
            <a:extLst>
              <a:ext uri="{FF2B5EF4-FFF2-40B4-BE49-F238E27FC236}">
                <a16:creationId xmlns:a16="http://schemas.microsoft.com/office/drawing/2014/main" id="{0333482C-7B59-124B-B756-E1A3846B11DB}"/>
              </a:ext>
            </a:extLst>
          </p:cNvPr>
          <p:cNvSpPr/>
          <p:nvPr/>
        </p:nvSpPr>
        <p:spPr>
          <a:xfrm>
            <a:off x="4041345" y="843081"/>
            <a:ext cx="3172073" cy="523220"/>
          </a:xfrm>
          <a:prstGeom prst="rect">
            <a:avLst/>
          </a:prstGeom>
          <a:ln>
            <a:solidFill>
              <a:srgbClr val="3B3B3B"/>
            </a:solidFill>
          </a:ln>
        </p:spPr>
        <p:txBody>
          <a:bodyPr wrap="square">
            <a:spAutoFit/>
          </a:bodyPr>
          <a:lstStyle/>
          <a:p>
            <a:pPr marL="0" marR="0" lvl="0" indent="0" algn="l" defTabSz="307181" rtl="0" eaLnBrk="1" fontAlgn="auto" latinLnBrk="0" hangingPunct="0">
              <a:lnSpc>
                <a:spcPct val="100000"/>
              </a:lnSpc>
              <a:spcBef>
                <a:spcPts val="0"/>
              </a:spcBef>
              <a:spcAft>
                <a:spcPts val="0"/>
              </a:spcAft>
              <a:buClrTx/>
              <a:buSzTx/>
              <a:buFontTx/>
              <a:buNone/>
              <a:tabLst/>
              <a:defRPr/>
            </a:pPr>
            <a:r>
              <a:rPr kumimoji="0" lang="en-GB" sz="1400" b="0" i="0" u="none" strike="noStrike" kern="0" cap="none" spc="0" normalizeH="0" baseline="0" noProof="0" dirty="0" err="1">
                <a:ln>
                  <a:noFill/>
                </a:ln>
                <a:solidFill>
                  <a:prstClr val="black"/>
                </a:solidFill>
                <a:effectLst/>
                <a:uLnTx/>
                <a:uFillTx/>
                <a:latin typeface="IBM Plex Mono" panose="020B0509050203000203" pitchFamily="49" charset="77"/>
                <a:cs typeface="Arial"/>
                <a:sym typeface="Arial"/>
              </a:rPr>
              <a:t>log.retention.minutes</a:t>
            </a:r>
            <a:r>
              <a:rPr kumimoji="0" lang="en-GB" sz="1400" b="0" i="0" u="none" strike="noStrike" kern="0" cap="none" spc="0" normalizeH="0" baseline="0" noProof="0" dirty="0">
                <a:ln>
                  <a:noFill/>
                </a:ln>
                <a:solidFill>
                  <a:prstClr val="black"/>
                </a:solidFill>
                <a:effectLst/>
                <a:uLnTx/>
                <a:uFillTx/>
                <a:latin typeface="IBM Plex Mono" panose="020B0509050203000203" pitchFamily="49" charset="77"/>
                <a:cs typeface="Arial"/>
                <a:sym typeface="Arial"/>
              </a:rPr>
              <a:t> = 3000</a:t>
            </a:r>
          </a:p>
          <a:p>
            <a:pPr marL="0" marR="0" lvl="0" indent="0" algn="l" defTabSz="307181" rtl="0" eaLnBrk="1" fontAlgn="auto" latinLnBrk="0" hangingPunct="0">
              <a:lnSpc>
                <a:spcPct val="100000"/>
              </a:lnSpc>
              <a:spcBef>
                <a:spcPts val="0"/>
              </a:spcBef>
              <a:spcAft>
                <a:spcPts val="0"/>
              </a:spcAft>
              <a:buClrTx/>
              <a:buSzTx/>
              <a:buFontTx/>
              <a:buNone/>
              <a:tabLst/>
              <a:defRPr/>
            </a:pPr>
            <a:r>
              <a:rPr kumimoji="0" lang="en-GB" sz="1400" b="0" i="0" u="none" strike="noStrike" kern="0" cap="none" spc="0" normalizeH="0" baseline="0" noProof="0" dirty="0" err="1">
                <a:ln>
                  <a:noFill/>
                </a:ln>
                <a:solidFill>
                  <a:prstClr val="black"/>
                </a:solidFill>
                <a:effectLst/>
                <a:uLnTx/>
                <a:uFillTx/>
                <a:latin typeface="IBM Plex Mono" panose="020B0509050203000203" pitchFamily="49" charset="77"/>
                <a:cs typeface="Arial"/>
                <a:sym typeface="Arial"/>
              </a:rPr>
              <a:t>log.retention.bytes</a:t>
            </a:r>
            <a:r>
              <a:rPr kumimoji="0" lang="en-GB" sz="1400" b="0" i="0" u="none" strike="noStrike" kern="0" cap="none" spc="0" normalizeH="0" baseline="0" noProof="0" dirty="0">
                <a:ln>
                  <a:noFill/>
                </a:ln>
                <a:solidFill>
                  <a:prstClr val="black"/>
                </a:solidFill>
                <a:effectLst/>
                <a:uLnTx/>
                <a:uFillTx/>
                <a:latin typeface="IBM Plex Mono" panose="020B0509050203000203" pitchFamily="49" charset="77"/>
                <a:cs typeface="Arial"/>
                <a:sym typeface="Arial"/>
              </a:rPr>
              <a:t>   = 1048</a:t>
            </a:r>
            <a:endParaRPr kumimoji="0" lang="en-US" sz="1400" b="1" i="0" u="none" strike="noStrike" kern="0" cap="none" spc="0" normalizeH="0" baseline="0" noProof="0" dirty="0">
              <a:ln>
                <a:noFill/>
              </a:ln>
              <a:solidFill>
                <a:prstClr val="black"/>
              </a:solidFill>
              <a:effectLst/>
              <a:uLnTx/>
              <a:uFillTx/>
              <a:latin typeface="IBM Plex Mono" panose="020B0509050203000203" pitchFamily="49" charset="77"/>
              <a:cs typeface="Arial"/>
              <a:sym typeface="Arial"/>
            </a:endParaRPr>
          </a:p>
        </p:txBody>
      </p:sp>
      <p:grpSp>
        <p:nvGrpSpPr>
          <p:cNvPr id="5" name="Group 4">
            <a:extLst>
              <a:ext uri="{FF2B5EF4-FFF2-40B4-BE49-F238E27FC236}">
                <a16:creationId xmlns:a16="http://schemas.microsoft.com/office/drawing/2014/main" id="{30FF5D89-65D3-DD4B-AD65-9F5AACF65F51}"/>
              </a:ext>
            </a:extLst>
          </p:cNvPr>
          <p:cNvGrpSpPr/>
          <p:nvPr/>
        </p:nvGrpSpPr>
        <p:grpSpPr>
          <a:xfrm>
            <a:off x="2349839" y="2214671"/>
            <a:ext cx="4819179" cy="1021934"/>
            <a:chOff x="1986493" y="789691"/>
            <a:chExt cx="4819179" cy="658381"/>
          </a:xfrm>
        </p:grpSpPr>
        <p:grpSp>
          <p:nvGrpSpPr>
            <p:cNvPr id="6" name="Rounded Rectangle 2">
              <a:extLst>
                <a:ext uri="{FF2B5EF4-FFF2-40B4-BE49-F238E27FC236}">
                  <a16:creationId xmlns:a16="http://schemas.microsoft.com/office/drawing/2014/main" id="{F67E06BB-C071-414F-8D0B-B98EB1A395E4}"/>
                </a:ext>
              </a:extLst>
            </p:cNvPr>
            <p:cNvGrpSpPr/>
            <p:nvPr/>
          </p:nvGrpSpPr>
          <p:grpSpPr>
            <a:xfrm>
              <a:off x="1986493" y="818582"/>
              <a:ext cx="807863" cy="629490"/>
              <a:chOff x="0" y="0"/>
              <a:chExt cx="578318" cy="1119091"/>
            </a:xfrm>
          </p:grpSpPr>
          <p:sp>
            <p:nvSpPr>
              <p:cNvPr id="22" name="Rounded Rectangle">
                <a:extLst>
                  <a:ext uri="{FF2B5EF4-FFF2-40B4-BE49-F238E27FC236}">
                    <a16:creationId xmlns:a16="http://schemas.microsoft.com/office/drawing/2014/main" id="{A4682004-A25D-3F44-BFC9-41937D2F8E57}"/>
                  </a:ext>
                </a:extLst>
              </p:cNvPr>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23" name="0">
                <a:extLst>
                  <a:ext uri="{FF2B5EF4-FFF2-40B4-BE49-F238E27FC236}">
                    <a16:creationId xmlns:a16="http://schemas.microsoft.com/office/drawing/2014/main" id="{ADC1F76B-ED58-1F4C-AF7D-5E321C7644D1}"/>
                  </a:ext>
                </a:extLst>
              </p:cNvPr>
              <p:cNvSpPr txBox="1"/>
              <p:nvPr/>
            </p:nvSpPr>
            <p:spPr>
              <a:xfrm>
                <a:off x="28231" y="214839"/>
                <a:ext cx="521856" cy="68941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IBM Plex Mono SemiBold"/>
                    <a:sym typeface="IBM Plex Mono SemiBold"/>
                  </a:rPr>
                  <a:t>0</a:t>
                </a:r>
              </a:p>
              <a:p>
                <a:pPr marL="0" marR="0" lvl="0" indent="0" algn="ctr" defTabSz="2167439" rtl="0" eaLnBrk="1" fontAlgn="auto" latinLnBrk="0" hangingPunct="0">
                  <a:lnSpc>
                    <a:spcPct val="90000"/>
                  </a:lnSpc>
                  <a:spcBef>
                    <a:spcPts val="0"/>
                  </a:spcBef>
                  <a:spcAft>
                    <a:spcPts val="0"/>
                  </a:spcAft>
                  <a:buClrTx/>
                  <a:buSzTx/>
                  <a:buFontTx/>
                  <a:buNone/>
                  <a:tabLst/>
                  <a:defRPr/>
                </a:pPr>
                <a:r>
                  <a:rPr kumimoji="0" lang="en-GB" sz="1400" b="0" i="0" u="none" strike="noStrike" kern="0" cap="none" spc="0" normalizeH="0" baseline="0" noProof="0" dirty="0" err="1">
                    <a:ln>
                      <a:noFill/>
                    </a:ln>
                    <a:solidFill>
                      <a:srgbClr val="0070C0"/>
                    </a:solidFill>
                    <a:effectLst/>
                    <a:uLnTx/>
                    <a:uFillTx/>
                    <a:latin typeface="IBM Plex Mono SemiBold"/>
                    <a:sym typeface="IBM Plex Mono SemiBold"/>
                  </a:rPr>
                  <a:t>key:</a:t>
                </a:r>
                <a:r>
                  <a:rPr kumimoji="0" lang="en-GB" sz="1400" b="1" i="0" u="none" strike="noStrike" kern="0" cap="none" spc="0" normalizeH="0" baseline="0" noProof="0" dirty="0" err="1">
                    <a:ln>
                      <a:noFill/>
                    </a:ln>
                    <a:solidFill>
                      <a:srgbClr val="0070C0"/>
                    </a:solidFill>
                    <a:effectLst/>
                    <a:uLnTx/>
                    <a:uFillTx/>
                    <a:latin typeface="IBM Plex Mono SemiBold" panose="020B0509050203000203" pitchFamily="49" charset="77"/>
                    <a:sym typeface="IBM Plex Mono SemiBold"/>
                  </a:rPr>
                  <a:t>a</a:t>
                </a:r>
                <a:endParaRPr kumimoji="0" lang="en-GB" sz="1400" b="1" i="0" u="none" strike="noStrike" kern="0" cap="none" spc="0" normalizeH="0" baseline="0" noProof="0" dirty="0">
                  <a:ln>
                    <a:noFill/>
                  </a:ln>
                  <a:solidFill>
                    <a:srgbClr val="0070C0"/>
                  </a:solidFill>
                  <a:effectLst/>
                  <a:uLnTx/>
                  <a:uFillTx/>
                  <a:latin typeface="IBM Plex Mono SemiBold" panose="020B0509050203000203" pitchFamily="49" charset="77"/>
                  <a:sym typeface="IBM Plex Mono SemiBold"/>
                </a:endParaRPr>
              </a:p>
              <a:p>
                <a:pPr marL="0" marR="0" lvl="0" indent="0" algn="ctr" defTabSz="2167439" rtl="0" eaLnBrk="1" fontAlgn="auto" latinLnBrk="0" hangingPunct="0">
                  <a:lnSpc>
                    <a:spcPct val="9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2060"/>
                    </a:solidFill>
                    <a:effectLst/>
                    <a:uLnTx/>
                    <a:uFillTx/>
                    <a:latin typeface="IBM Plex Mono SemiBold"/>
                    <a:sym typeface="IBM Plex Mono SemiBold"/>
                  </a:rPr>
                  <a:t>val:A1</a:t>
                </a:r>
              </a:p>
            </p:txBody>
          </p:sp>
        </p:grpSp>
        <p:grpSp>
          <p:nvGrpSpPr>
            <p:cNvPr id="7" name="Rounded Rectangle 2">
              <a:extLst>
                <a:ext uri="{FF2B5EF4-FFF2-40B4-BE49-F238E27FC236}">
                  <a16:creationId xmlns:a16="http://schemas.microsoft.com/office/drawing/2014/main" id="{EB4F5B26-EBD1-764B-BC89-29075CAF4B63}"/>
                </a:ext>
              </a:extLst>
            </p:cNvPr>
            <p:cNvGrpSpPr/>
            <p:nvPr/>
          </p:nvGrpSpPr>
          <p:grpSpPr>
            <a:xfrm>
              <a:off x="2794355" y="816505"/>
              <a:ext cx="807863" cy="629490"/>
              <a:chOff x="0" y="0"/>
              <a:chExt cx="578318" cy="1119091"/>
            </a:xfrm>
          </p:grpSpPr>
          <p:sp>
            <p:nvSpPr>
              <p:cNvPr id="20" name="Rounded Rectangle">
                <a:extLst>
                  <a:ext uri="{FF2B5EF4-FFF2-40B4-BE49-F238E27FC236}">
                    <a16:creationId xmlns:a16="http://schemas.microsoft.com/office/drawing/2014/main" id="{908B08C0-71B0-5846-9B94-19646D655F6C}"/>
                  </a:ext>
                </a:extLst>
              </p:cNvPr>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21" name="0">
                <a:extLst>
                  <a:ext uri="{FF2B5EF4-FFF2-40B4-BE49-F238E27FC236}">
                    <a16:creationId xmlns:a16="http://schemas.microsoft.com/office/drawing/2014/main" id="{5B00FF9F-866E-2648-8C22-0EA05DB539F6}"/>
                  </a:ext>
                </a:extLst>
              </p:cNvPr>
              <p:cNvSpPr txBox="1"/>
              <p:nvPr/>
            </p:nvSpPr>
            <p:spPr>
              <a:xfrm>
                <a:off x="28231" y="214839"/>
                <a:ext cx="521856" cy="68941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IBM Plex Mono SemiBold"/>
                    <a:sym typeface="IBM Plex Mono SemiBold"/>
                  </a:rPr>
                  <a:t>1</a:t>
                </a:r>
              </a:p>
              <a:p>
                <a:pPr marL="0" marR="0" lvl="0" indent="0" algn="ctr" defTabSz="2167439" rtl="0" eaLnBrk="1" fontAlgn="auto" latinLnBrk="0" hangingPunct="0">
                  <a:lnSpc>
                    <a:spcPct val="90000"/>
                  </a:lnSpc>
                  <a:spcBef>
                    <a:spcPts val="0"/>
                  </a:spcBef>
                  <a:spcAft>
                    <a:spcPts val="0"/>
                  </a:spcAft>
                  <a:buClrTx/>
                  <a:buSzTx/>
                  <a:buFontTx/>
                  <a:buNone/>
                  <a:tabLst/>
                  <a:defRPr/>
                </a:pPr>
                <a:r>
                  <a:rPr kumimoji="0" lang="en-GB" sz="1400" b="0" i="0" u="none" strike="noStrike" kern="0" cap="none" spc="0" normalizeH="0" baseline="0" noProof="0" dirty="0" err="1">
                    <a:ln>
                      <a:noFill/>
                    </a:ln>
                    <a:solidFill>
                      <a:srgbClr val="0070C0"/>
                    </a:solidFill>
                    <a:effectLst/>
                    <a:uLnTx/>
                    <a:uFillTx/>
                    <a:latin typeface="IBM Plex Mono SemiBold"/>
                    <a:sym typeface="IBM Plex Mono SemiBold"/>
                  </a:rPr>
                  <a:t>key:b</a:t>
                </a:r>
                <a:endParaRPr kumimoji="0" lang="en-GB" sz="1400" b="0" i="0" u="none" strike="noStrike" kern="0" cap="none" spc="0" normalizeH="0" baseline="0" noProof="0" dirty="0">
                  <a:ln>
                    <a:noFill/>
                  </a:ln>
                  <a:solidFill>
                    <a:srgbClr val="0070C0"/>
                  </a:solidFill>
                  <a:effectLst/>
                  <a:uLnTx/>
                  <a:uFillTx/>
                  <a:latin typeface="IBM Plex Mono SemiBold"/>
                  <a:sym typeface="IBM Plex Mono SemiBold"/>
                </a:endParaRPr>
              </a:p>
              <a:p>
                <a:pPr marL="0" marR="0" lvl="0" indent="0" algn="ctr" defTabSz="2167439" rtl="0" eaLnBrk="1" fontAlgn="auto" latinLnBrk="0" hangingPunct="0">
                  <a:lnSpc>
                    <a:spcPct val="9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2060"/>
                    </a:solidFill>
                    <a:effectLst/>
                    <a:uLnTx/>
                    <a:uFillTx/>
                    <a:latin typeface="IBM Plex Mono SemiBold"/>
                    <a:sym typeface="IBM Plex Mono SemiBold"/>
                  </a:rPr>
                  <a:t>val:B1</a:t>
                </a:r>
                <a:endParaRPr kumimoji="0" sz="1400" b="0" i="0" u="none" strike="noStrike" kern="0" cap="none" spc="0" normalizeH="0" baseline="0" noProof="0" dirty="0">
                  <a:ln>
                    <a:noFill/>
                  </a:ln>
                  <a:solidFill>
                    <a:srgbClr val="002060"/>
                  </a:solidFill>
                  <a:effectLst/>
                  <a:uLnTx/>
                  <a:uFillTx/>
                  <a:latin typeface="IBM Plex Mono SemiBold"/>
                  <a:sym typeface="IBM Plex Mono SemiBold"/>
                </a:endParaRPr>
              </a:p>
            </p:txBody>
          </p:sp>
        </p:grpSp>
        <p:grpSp>
          <p:nvGrpSpPr>
            <p:cNvPr id="8" name="Rounded Rectangle 2">
              <a:extLst>
                <a:ext uri="{FF2B5EF4-FFF2-40B4-BE49-F238E27FC236}">
                  <a16:creationId xmlns:a16="http://schemas.microsoft.com/office/drawing/2014/main" id="{8784FF2B-FBA9-2041-8759-01E739AB92B5}"/>
                </a:ext>
              </a:extLst>
            </p:cNvPr>
            <p:cNvGrpSpPr/>
            <p:nvPr/>
          </p:nvGrpSpPr>
          <p:grpSpPr>
            <a:xfrm>
              <a:off x="3602216" y="810970"/>
              <a:ext cx="807863" cy="629490"/>
              <a:chOff x="0" y="0"/>
              <a:chExt cx="578318" cy="1119091"/>
            </a:xfrm>
          </p:grpSpPr>
          <p:sp>
            <p:nvSpPr>
              <p:cNvPr id="18" name="Rounded Rectangle">
                <a:extLst>
                  <a:ext uri="{FF2B5EF4-FFF2-40B4-BE49-F238E27FC236}">
                    <a16:creationId xmlns:a16="http://schemas.microsoft.com/office/drawing/2014/main" id="{FAF9D5DF-19ED-9F4D-AB23-88756EB18940}"/>
                  </a:ext>
                </a:extLst>
              </p:cNvPr>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19" name="0">
                <a:extLst>
                  <a:ext uri="{FF2B5EF4-FFF2-40B4-BE49-F238E27FC236}">
                    <a16:creationId xmlns:a16="http://schemas.microsoft.com/office/drawing/2014/main" id="{E34CBA78-16EF-B442-9535-5C234573AFED}"/>
                  </a:ext>
                </a:extLst>
              </p:cNvPr>
              <p:cNvSpPr txBox="1"/>
              <p:nvPr/>
            </p:nvSpPr>
            <p:spPr>
              <a:xfrm>
                <a:off x="28231" y="214839"/>
                <a:ext cx="521856" cy="68941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IBM Plex Mono SemiBold"/>
                    <a:sym typeface="IBM Plex Mono SemiBold"/>
                  </a:rPr>
                  <a:t>2</a:t>
                </a:r>
              </a:p>
              <a:p>
                <a:pPr marL="0" marR="0" lvl="0" indent="0" algn="ctr" defTabSz="2167439" rtl="0" eaLnBrk="1" fontAlgn="auto" latinLnBrk="0" hangingPunct="0">
                  <a:lnSpc>
                    <a:spcPct val="90000"/>
                  </a:lnSpc>
                  <a:spcBef>
                    <a:spcPts val="0"/>
                  </a:spcBef>
                  <a:spcAft>
                    <a:spcPts val="0"/>
                  </a:spcAft>
                  <a:buClrTx/>
                  <a:buSzTx/>
                  <a:buFontTx/>
                  <a:buNone/>
                  <a:tabLst/>
                  <a:defRPr/>
                </a:pPr>
                <a:r>
                  <a:rPr kumimoji="0" lang="en-GB" sz="1400" b="0" i="0" u="none" strike="noStrike" kern="0" cap="none" spc="0" normalizeH="0" baseline="0" noProof="0" dirty="0" err="1">
                    <a:ln>
                      <a:noFill/>
                    </a:ln>
                    <a:solidFill>
                      <a:srgbClr val="0070C0"/>
                    </a:solidFill>
                    <a:effectLst/>
                    <a:uLnTx/>
                    <a:uFillTx/>
                    <a:latin typeface="IBM Plex Mono SemiBold"/>
                    <a:sym typeface="IBM Plex Mono SemiBold"/>
                  </a:rPr>
                  <a:t>key:a</a:t>
                </a:r>
                <a:endParaRPr kumimoji="0" lang="en-GB" sz="1400" b="0" i="0" u="none" strike="noStrike" kern="0" cap="none" spc="0" normalizeH="0" baseline="0" noProof="0" dirty="0">
                  <a:ln>
                    <a:noFill/>
                  </a:ln>
                  <a:solidFill>
                    <a:srgbClr val="0070C0"/>
                  </a:solidFill>
                  <a:effectLst/>
                  <a:uLnTx/>
                  <a:uFillTx/>
                  <a:latin typeface="IBM Plex Mono SemiBold"/>
                  <a:sym typeface="IBM Plex Mono SemiBold"/>
                </a:endParaRPr>
              </a:p>
              <a:p>
                <a:pPr marL="0" marR="0" lvl="0" indent="0" algn="ctr" defTabSz="2167439" rtl="0" eaLnBrk="1" fontAlgn="auto" latinLnBrk="0" hangingPunct="0">
                  <a:lnSpc>
                    <a:spcPct val="9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2060"/>
                    </a:solidFill>
                    <a:effectLst/>
                    <a:uLnTx/>
                    <a:uFillTx/>
                    <a:latin typeface="IBM Plex Mono SemiBold"/>
                    <a:sym typeface="IBM Plex Mono SemiBold"/>
                  </a:rPr>
                  <a:t>val:A2</a:t>
                </a:r>
                <a:endParaRPr kumimoji="0" sz="1400" b="0" i="0" u="none" strike="noStrike" kern="0" cap="none" spc="0" normalizeH="0" baseline="0" noProof="0" dirty="0">
                  <a:ln>
                    <a:noFill/>
                  </a:ln>
                  <a:solidFill>
                    <a:srgbClr val="002060"/>
                  </a:solidFill>
                  <a:effectLst/>
                  <a:uLnTx/>
                  <a:uFillTx/>
                  <a:latin typeface="IBM Plex Mono SemiBold"/>
                  <a:sym typeface="IBM Plex Mono SemiBold"/>
                </a:endParaRPr>
              </a:p>
            </p:txBody>
          </p:sp>
        </p:grpSp>
        <p:grpSp>
          <p:nvGrpSpPr>
            <p:cNvPr id="9" name="Rounded Rectangle 2">
              <a:extLst>
                <a:ext uri="{FF2B5EF4-FFF2-40B4-BE49-F238E27FC236}">
                  <a16:creationId xmlns:a16="http://schemas.microsoft.com/office/drawing/2014/main" id="{B18C8FF2-4784-AD4D-AD31-EFA65997A5D7}"/>
                </a:ext>
              </a:extLst>
            </p:cNvPr>
            <p:cNvGrpSpPr/>
            <p:nvPr/>
          </p:nvGrpSpPr>
          <p:grpSpPr>
            <a:xfrm>
              <a:off x="4410076" y="805435"/>
              <a:ext cx="807863" cy="629490"/>
              <a:chOff x="0" y="0"/>
              <a:chExt cx="578318" cy="1119091"/>
            </a:xfrm>
          </p:grpSpPr>
          <p:sp>
            <p:nvSpPr>
              <p:cNvPr id="16" name="Rounded Rectangle">
                <a:extLst>
                  <a:ext uri="{FF2B5EF4-FFF2-40B4-BE49-F238E27FC236}">
                    <a16:creationId xmlns:a16="http://schemas.microsoft.com/office/drawing/2014/main" id="{B5FB01CF-9D71-144B-8AC4-4E5782139694}"/>
                  </a:ext>
                </a:extLst>
              </p:cNvPr>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dirty="0">
                  <a:ln>
                    <a:noFill/>
                  </a:ln>
                  <a:solidFill>
                    <a:srgbClr val="002060"/>
                  </a:solidFill>
                  <a:effectLst/>
                  <a:uLnTx/>
                  <a:uFillTx/>
                  <a:latin typeface="IBM Plex Sans"/>
                  <a:sym typeface="IBM Plex Sans"/>
                </a:endParaRPr>
              </a:p>
            </p:txBody>
          </p:sp>
          <p:sp>
            <p:nvSpPr>
              <p:cNvPr id="17" name="0">
                <a:extLst>
                  <a:ext uri="{FF2B5EF4-FFF2-40B4-BE49-F238E27FC236}">
                    <a16:creationId xmlns:a16="http://schemas.microsoft.com/office/drawing/2014/main" id="{D3A338DE-5A8E-8746-98F2-50917BD5C563}"/>
                  </a:ext>
                </a:extLst>
              </p:cNvPr>
              <p:cNvSpPr txBox="1"/>
              <p:nvPr/>
            </p:nvSpPr>
            <p:spPr>
              <a:xfrm>
                <a:off x="28231" y="214839"/>
                <a:ext cx="521856" cy="68941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IBM Plex Mono SemiBold"/>
                    <a:sym typeface="IBM Plex Mono SemiBold"/>
                  </a:rPr>
                  <a:t>3</a:t>
                </a:r>
              </a:p>
              <a:p>
                <a:pPr marL="0" marR="0" lvl="0" indent="0" algn="ctr" defTabSz="2167439" rtl="0" eaLnBrk="1" fontAlgn="auto" latinLnBrk="0" hangingPunct="0">
                  <a:lnSpc>
                    <a:spcPct val="90000"/>
                  </a:lnSpc>
                  <a:spcBef>
                    <a:spcPts val="0"/>
                  </a:spcBef>
                  <a:spcAft>
                    <a:spcPts val="0"/>
                  </a:spcAft>
                  <a:buClrTx/>
                  <a:buSzTx/>
                  <a:buFontTx/>
                  <a:buNone/>
                  <a:tabLst/>
                  <a:defRPr/>
                </a:pPr>
                <a:r>
                  <a:rPr kumimoji="0" lang="en-GB" sz="1400" b="0" i="0" u="none" strike="noStrike" kern="0" cap="none" spc="0" normalizeH="0" baseline="0" noProof="0" dirty="0" err="1">
                    <a:ln>
                      <a:noFill/>
                    </a:ln>
                    <a:solidFill>
                      <a:srgbClr val="0070C0"/>
                    </a:solidFill>
                    <a:effectLst/>
                    <a:uLnTx/>
                    <a:uFillTx/>
                    <a:latin typeface="IBM Plex Mono SemiBold"/>
                    <a:sym typeface="IBM Plex Mono SemiBold"/>
                  </a:rPr>
                  <a:t>key:c</a:t>
                </a:r>
                <a:endParaRPr kumimoji="0" lang="en-GB" sz="1400" b="0" i="0" u="none" strike="noStrike" kern="0" cap="none" spc="0" normalizeH="0" baseline="0" noProof="0" dirty="0">
                  <a:ln>
                    <a:noFill/>
                  </a:ln>
                  <a:solidFill>
                    <a:srgbClr val="0070C0"/>
                  </a:solidFill>
                  <a:effectLst/>
                  <a:uLnTx/>
                  <a:uFillTx/>
                  <a:latin typeface="IBM Plex Mono SemiBold"/>
                  <a:sym typeface="IBM Plex Mono SemiBold"/>
                </a:endParaRPr>
              </a:p>
              <a:p>
                <a:pPr marL="0" marR="0" lvl="0" indent="0" algn="ctr" defTabSz="2167439" rtl="0" eaLnBrk="1" fontAlgn="auto" latinLnBrk="0" hangingPunct="0">
                  <a:lnSpc>
                    <a:spcPct val="9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2060"/>
                    </a:solidFill>
                    <a:effectLst/>
                    <a:uLnTx/>
                    <a:uFillTx/>
                    <a:latin typeface="IBM Plex Mono SemiBold"/>
                    <a:sym typeface="IBM Plex Mono SemiBold"/>
                  </a:rPr>
                  <a:t>val:C1</a:t>
                </a:r>
                <a:endParaRPr kumimoji="0" sz="1400" b="0" i="0" u="none" strike="noStrike" kern="0" cap="none" spc="0" normalizeH="0" baseline="0" noProof="0" dirty="0">
                  <a:ln>
                    <a:noFill/>
                  </a:ln>
                  <a:solidFill>
                    <a:srgbClr val="002060"/>
                  </a:solidFill>
                  <a:effectLst/>
                  <a:uLnTx/>
                  <a:uFillTx/>
                  <a:latin typeface="IBM Plex Mono SemiBold"/>
                  <a:sym typeface="IBM Plex Mono SemiBold"/>
                </a:endParaRPr>
              </a:p>
            </p:txBody>
          </p:sp>
        </p:grpSp>
        <p:grpSp>
          <p:nvGrpSpPr>
            <p:cNvPr id="10" name="Rounded Rectangle 2">
              <a:extLst>
                <a:ext uri="{FF2B5EF4-FFF2-40B4-BE49-F238E27FC236}">
                  <a16:creationId xmlns:a16="http://schemas.microsoft.com/office/drawing/2014/main" id="{8D74BCF4-5DC0-1D47-A004-35DF77CB9204}"/>
                </a:ext>
              </a:extLst>
            </p:cNvPr>
            <p:cNvGrpSpPr/>
            <p:nvPr/>
          </p:nvGrpSpPr>
          <p:grpSpPr>
            <a:xfrm>
              <a:off x="5203944" y="797563"/>
              <a:ext cx="807863" cy="629490"/>
              <a:chOff x="0" y="0"/>
              <a:chExt cx="578318" cy="1119091"/>
            </a:xfrm>
          </p:grpSpPr>
          <p:sp>
            <p:nvSpPr>
              <p:cNvPr id="14" name="Rounded Rectangle">
                <a:extLst>
                  <a:ext uri="{FF2B5EF4-FFF2-40B4-BE49-F238E27FC236}">
                    <a16:creationId xmlns:a16="http://schemas.microsoft.com/office/drawing/2014/main" id="{0BA4E1EF-A6D6-AC4B-BDE6-11C7319CC4D4}"/>
                  </a:ext>
                </a:extLst>
              </p:cNvPr>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15" name="0">
                <a:extLst>
                  <a:ext uri="{FF2B5EF4-FFF2-40B4-BE49-F238E27FC236}">
                    <a16:creationId xmlns:a16="http://schemas.microsoft.com/office/drawing/2014/main" id="{DC29B47C-9D5C-8444-B898-41FB73B55800}"/>
                  </a:ext>
                </a:extLst>
              </p:cNvPr>
              <p:cNvSpPr txBox="1"/>
              <p:nvPr/>
            </p:nvSpPr>
            <p:spPr>
              <a:xfrm>
                <a:off x="28231" y="214839"/>
                <a:ext cx="521856" cy="68941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IBM Plex Mono SemiBold"/>
                    <a:sym typeface="IBM Plex Mono SemiBold"/>
                  </a:rPr>
                  <a:t>4</a:t>
                </a:r>
              </a:p>
              <a:p>
                <a:pPr marL="0" marR="0" lvl="0" indent="0" algn="ctr" defTabSz="2167439" rtl="0" eaLnBrk="1" fontAlgn="auto" latinLnBrk="0" hangingPunct="0">
                  <a:lnSpc>
                    <a:spcPct val="90000"/>
                  </a:lnSpc>
                  <a:spcBef>
                    <a:spcPts val="0"/>
                  </a:spcBef>
                  <a:spcAft>
                    <a:spcPts val="0"/>
                  </a:spcAft>
                  <a:buClrTx/>
                  <a:buSzTx/>
                  <a:buFontTx/>
                  <a:buNone/>
                  <a:tabLst/>
                  <a:defRPr/>
                </a:pPr>
                <a:r>
                  <a:rPr kumimoji="0" lang="en-GB" sz="1400" b="0" i="0" u="none" strike="noStrike" kern="0" cap="none" spc="0" normalizeH="0" baseline="0" noProof="0" dirty="0" err="1">
                    <a:ln>
                      <a:noFill/>
                    </a:ln>
                    <a:solidFill>
                      <a:srgbClr val="0070C0"/>
                    </a:solidFill>
                    <a:effectLst/>
                    <a:uLnTx/>
                    <a:uFillTx/>
                    <a:latin typeface="IBM Plex Mono SemiBold"/>
                    <a:sym typeface="IBM Plex Mono SemiBold"/>
                  </a:rPr>
                  <a:t>key:c</a:t>
                </a:r>
                <a:endParaRPr kumimoji="0" lang="en-GB" sz="1400" b="0" i="0" u="none" strike="noStrike" kern="0" cap="none" spc="0" normalizeH="0" baseline="0" noProof="0" dirty="0">
                  <a:ln>
                    <a:noFill/>
                  </a:ln>
                  <a:solidFill>
                    <a:srgbClr val="0070C0"/>
                  </a:solidFill>
                  <a:effectLst/>
                  <a:uLnTx/>
                  <a:uFillTx/>
                  <a:latin typeface="IBM Plex Mono SemiBold"/>
                  <a:sym typeface="IBM Plex Mono SemiBold"/>
                </a:endParaRPr>
              </a:p>
              <a:p>
                <a:pPr marL="0" marR="0" lvl="0" indent="0" algn="ctr" defTabSz="2167439" rtl="0" eaLnBrk="1" fontAlgn="auto" latinLnBrk="0" hangingPunct="0">
                  <a:lnSpc>
                    <a:spcPct val="9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2060"/>
                    </a:solidFill>
                    <a:effectLst/>
                    <a:uLnTx/>
                    <a:uFillTx/>
                    <a:latin typeface="IBM Plex Mono SemiBold"/>
                    <a:sym typeface="IBM Plex Mono SemiBold"/>
                  </a:rPr>
                  <a:t>val:C2</a:t>
                </a:r>
                <a:endParaRPr kumimoji="0" sz="1400" b="0" i="0" u="none" strike="noStrike" kern="0" cap="none" spc="0" normalizeH="0" baseline="0" noProof="0" dirty="0">
                  <a:ln>
                    <a:noFill/>
                  </a:ln>
                  <a:solidFill>
                    <a:srgbClr val="002060"/>
                  </a:solidFill>
                  <a:effectLst/>
                  <a:uLnTx/>
                  <a:uFillTx/>
                  <a:latin typeface="IBM Plex Mono SemiBold"/>
                  <a:sym typeface="IBM Plex Mono SemiBold"/>
                </a:endParaRPr>
              </a:p>
            </p:txBody>
          </p:sp>
        </p:grpSp>
        <p:grpSp>
          <p:nvGrpSpPr>
            <p:cNvPr id="11" name="Rounded Rectangle 2">
              <a:extLst>
                <a:ext uri="{FF2B5EF4-FFF2-40B4-BE49-F238E27FC236}">
                  <a16:creationId xmlns:a16="http://schemas.microsoft.com/office/drawing/2014/main" id="{E440647E-F6AF-1643-8C5A-35D343DD1CDA}"/>
                </a:ext>
              </a:extLst>
            </p:cNvPr>
            <p:cNvGrpSpPr/>
            <p:nvPr/>
          </p:nvGrpSpPr>
          <p:grpSpPr>
            <a:xfrm>
              <a:off x="5997809" y="789691"/>
              <a:ext cx="807863" cy="629490"/>
              <a:chOff x="0" y="0"/>
              <a:chExt cx="578318" cy="1119091"/>
            </a:xfrm>
          </p:grpSpPr>
          <p:sp>
            <p:nvSpPr>
              <p:cNvPr id="12" name="Rounded Rectangle">
                <a:extLst>
                  <a:ext uri="{FF2B5EF4-FFF2-40B4-BE49-F238E27FC236}">
                    <a16:creationId xmlns:a16="http://schemas.microsoft.com/office/drawing/2014/main" id="{2CB79E95-D0DA-CC47-AF79-8C67C5678FB1}"/>
                  </a:ext>
                </a:extLst>
              </p:cNvPr>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13" name="0">
                <a:extLst>
                  <a:ext uri="{FF2B5EF4-FFF2-40B4-BE49-F238E27FC236}">
                    <a16:creationId xmlns:a16="http://schemas.microsoft.com/office/drawing/2014/main" id="{1806BD76-DEC0-C143-9246-1E0D4C1912ED}"/>
                  </a:ext>
                </a:extLst>
              </p:cNvPr>
              <p:cNvSpPr txBox="1"/>
              <p:nvPr/>
            </p:nvSpPr>
            <p:spPr>
              <a:xfrm>
                <a:off x="28231" y="214839"/>
                <a:ext cx="521856" cy="68941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IBM Plex Mono SemiBold"/>
                    <a:sym typeface="IBM Plex Mono SemiBold"/>
                  </a:rPr>
                  <a:t>5</a:t>
                </a:r>
              </a:p>
              <a:p>
                <a:pPr marL="0" marR="0" lvl="0" indent="0" algn="ctr" defTabSz="2167439" rtl="0" eaLnBrk="1" fontAlgn="auto" latinLnBrk="0" hangingPunct="0">
                  <a:lnSpc>
                    <a:spcPct val="90000"/>
                  </a:lnSpc>
                  <a:spcBef>
                    <a:spcPts val="0"/>
                  </a:spcBef>
                  <a:spcAft>
                    <a:spcPts val="0"/>
                  </a:spcAft>
                  <a:buClrTx/>
                  <a:buSzTx/>
                  <a:buFontTx/>
                  <a:buNone/>
                  <a:tabLst/>
                  <a:defRPr/>
                </a:pPr>
                <a:r>
                  <a:rPr kumimoji="0" lang="en-GB" sz="1400" b="0" i="0" u="none" strike="noStrike" kern="0" cap="none" spc="0" normalizeH="0" baseline="0" noProof="0" dirty="0" err="1">
                    <a:ln>
                      <a:noFill/>
                    </a:ln>
                    <a:solidFill>
                      <a:srgbClr val="0070C0"/>
                    </a:solidFill>
                    <a:effectLst/>
                    <a:uLnTx/>
                    <a:uFillTx/>
                    <a:latin typeface="IBM Plex Mono SemiBold"/>
                    <a:sym typeface="IBM Plex Mono SemiBold"/>
                  </a:rPr>
                  <a:t>key:b</a:t>
                </a:r>
                <a:endParaRPr kumimoji="0" lang="en-GB" sz="1400" b="0" i="0" u="none" strike="noStrike" kern="0" cap="none" spc="0" normalizeH="0" baseline="0" noProof="0" dirty="0">
                  <a:ln>
                    <a:noFill/>
                  </a:ln>
                  <a:solidFill>
                    <a:srgbClr val="0070C0"/>
                  </a:solidFill>
                  <a:effectLst/>
                  <a:uLnTx/>
                  <a:uFillTx/>
                  <a:latin typeface="IBM Plex Mono SemiBold"/>
                  <a:sym typeface="IBM Plex Mono SemiBold"/>
                </a:endParaRPr>
              </a:p>
              <a:p>
                <a:pPr marL="0" marR="0" lvl="0" indent="0" algn="ctr" defTabSz="2167439" rtl="0" eaLnBrk="1" fontAlgn="auto" latinLnBrk="0" hangingPunct="0">
                  <a:lnSpc>
                    <a:spcPct val="9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2060"/>
                    </a:solidFill>
                    <a:effectLst/>
                    <a:uLnTx/>
                    <a:uFillTx/>
                    <a:latin typeface="IBM Plex Mono SemiBold"/>
                    <a:sym typeface="IBM Plex Mono SemiBold"/>
                  </a:rPr>
                  <a:t>val:B2</a:t>
                </a:r>
                <a:endParaRPr kumimoji="0" sz="1400" b="0" i="0" u="none" strike="noStrike" kern="0" cap="none" spc="0" normalizeH="0" baseline="0" noProof="0" dirty="0">
                  <a:ln>
                    <a:noFill/>
                  </a:ln>
                  <a:solidFill>
                    <a:srgbClr val="002060"/>
                  </a:solidFill>
                  <a:effectLst/>
                  <a:uLnTx/>
                  <a:uFillTx/>
                  <a:latin typeface="IBM Plex Mono SemiBold"/>
                  <a:sym typeface="IBM Plex Mono SemiBold"/>
                </a:endParaRPr>
              </a:p>
            </p:txBody>
          </p:sp>
        </p:grpSp>
      </p:grpSp>
      <p:sp>
        <p:nvSpPr>
          <p:cNvPr id="24" name="TextBox 22">
            <a:extLst>
              <a:ext uri="{FF2B5EF4-FFF2-40B4-BE49-F238E27FC236}">
                <a16:creationId xmlns:a16="http://schemas.microsoft.com/office/drawing/2014/main" id="{3C8683B3-5E75-E047-AC43-4731AEA8E356}"/>
              </a:ext>
            </a:extLst>
          </p:cNvPr>
          <p:cNvSpPr txBox="1"/>
          <p:nvPr/>
        </p:nvSpPr>
        <p:spPr>
          <a:xfrm>
            <a:off x="700557" y="2555372"/>
            <a:ext cx="1279644"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1900" b="0" cap="all" spc="76">
                <a:solidFill>
                  <a:srgbClr val="476CE8"/>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400" b="0" i="0" u="none" strike="noStrike" kern="0" cap="all" spc="76" normalizeH="0" baseline="0" noProof="0" dirty="0">
                <a:ln>
                  <a:noFill/>
                </a:ln>
                <a:solidFill>
                  <a:srgbClr val="476CE8"/>
                </a:solidFill>
                <a:effectLst/>
                <a:uLnTx/>
                <a:uFillTx/>
                <a:latin typeface="IBM Plex Sans SemiBold"/>
                <a:sym typeface="IBM Plex Sans SemiBold"/>
              </a:rPr>
              <a:t>Partition 0</a:t>
            </a:r>
          </a:p>
        </p:txBody>
      </p:sp>
      <p:cxnSp>
        <p:nvCxnSpPr>
          <p:cNvPr id="27" name="Straight Arrow Connector 26">
            <a:extLst>
              <a:ext uri="{FF2B5EF4-FFF2-40B4-BE49-F238E27FC236}">
                <a16:creationId xmlns:a16="http://schemas.microsoft.com/office/drawing/2014/main" id="{353E9741-2373-2F45-B6AF-4FEC95042BAB}"/>
              </a:ext>
            </a:extLst>
          </p:cNvPr>
          <p:cNvCxnSpPr>
            <a:cxnSpLocks/>
          </p:cNvCxnSpPr>
          <p:nvPr/>
        </p:nvCxnSpPr>
        <p:spPr>
          <a:xfrm flipH="1">
            <a:off x="1313662" y="2971449"/>
            <a:ext cx="1" cy="760268"/>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D52B6D02-992C-2E4B-929B-8D3C3366D965}"/>
              </a:ext>
            </a:extLst>
          </p:cNvPr>
          <p:cNvGrpSpPr/>
          <p:nvPr/>
        </p:nvGrpSpPr>
        <p:grpSpPr>
          <a:xfrm>
            <a:off x="2310402" y="3552730"/>
            <a:ext cx="2423586" cy="988905"/>
            <a:chOff x="2310402" y="3552730"/>
            <a:chExt cx="2423586" cy="988905"/>
          </a:xfrm>
        </p:grpSpPr>
        <p:sp>
          <p:nvSpPr>
            <p:cNvPr id="46" name="Rounded Rectangle">
              <a:extLst>
                <a:ext uri="{FF2B5EF4-FFF2-40B4-BE49-F238E27FC236}">
                  <a16:creationId xmlns:a16="http://schemas.microsoft.com/office/drawing/2014/main" id="{A719A898-8A2D-A242-BC7F-2954B35A1766}"/>
                </a:ext>
              </a:extLst>
            </p:cNvPr>
            <p:cNvSpPr/>
            <p:nvPr/>
          </p:nvSpPr>
          <p:spPr>
            <a:xfrm>
              <a:off x="2310402" y="3564545"/>
              <a:ext cx="807863" cy="977090"/>
            </a:xfrm>
            <a:prstGeom prst="roundRect">
              <a:avLst>
                <a:gd name="adj" fmla="val 16667"/>
              </a:avLst>
            </a:prstGeom>
            <a:solidFill>
              <a:srgbClr val="FEFFFE"/>
            </a:solidFill>
            <a:ln w="38100" cap="flat">
              <a:solidFill>
                <a:srgbClr val="00B0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47" name="0">
              <a:extLst>
                <a:ext uri="{FF2B5EF4-FFF2-40B4-BE49-F238E27FC236}">
                  <a16:creationId xmlns:a16="http://schemas.microsoft.com/office/drawing/2014/main" id="{D9863226-621A-2F4D-8D6E-739CE6E013A6}"/>
                </a:ext>
              </a:extLst>
            </p:cNvPr>
            <p:cNvSpPr txBox="1"/>
            <p:nvPr/>
          </p:nvSpPr>
          <p:spPr>
            <a:xfrm>
              <a:off x="2349838" y="3752123"/>
              <a:ext cx="728990" cy="6019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IBM Plex Mono SemiBold"/>
                  <a:sym typeface="IBM Plex Mono SemiBold"/>
                </a:rPr>
                <a:t>2</a:t>
              </a:r>
            </a:p>
            <a:p>
              <a:pPr marL="0" marR="0" lvl="0" indent="0" algn="ctr" defTabSz="2167439" rtl="0" eaLnBrk="1" fontAlgn="auto" latinLnBrk="0" hangingPunct="0">
                <a:lnSpc>
                  <a:spcPct val="90000"/>
                </a:lnSpc>
                <a:spcBef>
                  <a:spcPts val="0"/>
                </a:spcBef>
                <a:spcAft>
                  <a:spcPts val="0"/>
                </a:spcAft>
                <a:buClrTx/>
                <a:buSzTx/>
                <a:buFontTx/>
                <a:buNone/>
                <a:tabLst/>
                <a:defRPr/>
              </a:pPr>
              <a:r>
                <a:rPr kumimoji="0" lang="en-GB" sz="1400" b="0" i="0" u="none" strike="noStrike" kern="0" cap="none" spc="0" normalizeH="0" baseline="0" noProof="0" dirty="0" err="1">
                  <a:ln>
                    <a:noFill/>
                  </a:ln>
                  <a:solidFill>
                    <a:srgbClr val="00B0F0"/>
                  </a:solidFill>
                  <a:effectLst/>
                  <a:uLnTx/>
                  <a:uFillTx/>
                  <a:latin typeface="IBM Plex Mono SemiBold"/>
                  <a:sym typeface="IBM Plex Mono SemiBold"/>
                </a:rPr>
                <a:t>key:</a:t>
              </a:r>
              <a:r>
                <a:rPr kumimoji="0" lang="en-GB" sz="1400" b="1" i="0" u="none" strike="noStrike" kern="0" cap="none" spc="0" normalizeH="0" baseline="0" noProof="0" dirty="0" err="1">
                  <a:ln>
                    <a:noFill/>
                  </a:ln>
                  <a:solidFill>
                    <a:srgbClr val="00B0F0"/>
                  </a:solidFill>
                  <a:effectLst/>
                  <a:uLnTx/>
                  <a:uFillTx/>
                  <a:latin typeface="IBM Plex Mono SemiBold" panose="020B0509050203000203" pitchFamily="49" charset="77"/>
                  <a:sym typeface="IBM Plex Mono SemiBold"/>
                </a:rPr>
                <a:t>a</a:t>
              </a:r>
              <a:endParaRPr kumimoji="0" lang="en-GB" sz="1400" b="1" i="0" u="none" strike="noStrike" kern="0" cap="none" spc="0" normalizeH="0" baseline="0" noProof="0" dirty="0">
                <a:ln>
                  <a:noFill/>
                </a:ln>
                <a:solidFill>
                  <a:srgbClr val="00B0F0"/>
                </a:solidFill>
                <a:effectLst/>
                <a:uLnTx/>
                <a:uFillTx/>
                <a:latin typeface="IBM Plex Mono SemiBold" panose="020B0509050203000203" pitchFamily="49" charset="77"/>
                <a:sym typeface="IBM Plex Mono SemiBold"/>
              </a:endParaRPr>
            </a:p>
            <a:p>
              <a:pPr marL="0" marR="0" lvl="0" indent="0" algn="ctr" defTabSz="2167439" rtl="0" eaLnBrk="1" fontAlgn="auto" latinLnBrk="0" hangingPunct="0">
                <a:lnSpc>
                  <a:spcPct val="9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2060"/>
                  </a:solidFill>
                  <a:effectLst/>
                  <a:uLnTx/>
                  <a:uFillTx/>
                  <a:latin typeface="IBM Plex Mono SemiBold"/>
                  <a:sym typeface="IBM Plex Mono SemiBold"/>
                </a:rPr>
                <a:t>val:A2</a:t>
              </a:r>
            </a:p>
          </p:txBody>
        </p:sp>
        <p:sp>
          <p:nvSpPr>
            <p:cNvPr id="44" name="Rounded Rectangle">
              <a:extLst>
                <a:ext uri="{FF2B5EF4-FFF2-40B4-BE49-F238E27FC236}">
                  <a16:creationId xmlns:a16="http://schemas.microsoft.com/office/drawing/2014/main" id="{4C5BC67D-B694-B943-ABAE-6B70C598194E}"/>
                </a:ext>
              </a:extLst>
            </p:cNvPr>
            <p:cNvSpPr/>
            <p:nvPr/>
          </p:nvSpPr>
          <p:spPr>
            <a:xfrm>
              <a:off x="3118264" y="3561321"/>
              <a:ext cx="807863" cy="977090"/>
            </a:xfrm>
            <a:prstGeom prst="roundRect">
              <a:avLst>
                <a:gd name="adj" fmla="val 16667"/>
              </a:avLst>
            </a:prstGeom>
            <a:solidFill>
              <a:srgbClr val="FEFFFE"/>
            </a:solidFill>
            <a:ln w="38100" cap="flat">
              <a:solidFill>
                <a:srgbClr val="00B0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45" name="0">
              <a:extLst>
                <a:ext uri="{FF2B5EF4-FFF2-40B4-BE49-F238E27FC236}">
                  <a16:creationId xmlns:a16="http://schemas.microsoft.com/office/drawing/2014/main" id="{8BD694DB-A714-0E48-A6EB-140803E47049}"/>
                </a:ext>
              </a:extLst>
            </p:cNvPr>
            <p:cNvSpPr txBox="1"/>
            <p:nvPr/>
          </p:nvSpPr>
          <p:spPr>
            <a:xfrm>
              <a:off x="3157700" y="3748899"/>
              <a:ext cx="728990" cy="6019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IBM Plex Mono SemiBold"/>
                  <a:sym typeface="IBM Plex Mono SemiBold"/>
                </a:rPr>
                <a:t>4</a:t>
              </a:r>
            </a:p>
            <a:p>
              <a:pPr marL="0" marR="0" lvl="0" indent="0" algn="ctr" defTabSz="2167439" rtl="0" eaLnBrk="1" fontAlgn="auto" latinLnBrk="0" hangingPunct="0">
                <a:lnSpc>
                  <a:spcPct val="90000"/>
                </a:lnSpc>
                <a:spcBef>
                  <a:spcPts val="0"/>
                </a:spcBef>
                <a:spcAft>
                  <a:spcPts val="0"/>
                </a:spcAft>
                <a:buClrTx/>
                <a:buSzTx/>
                <a:buFontTx/>
                <a:buNone/>
                <a:tabLst/>
                <a:defRPr/>
              </a:pPr>
              <a:r>
                <a:rPr kumimoji="0" lang="en-GB" sz="1400" b="0" i="0" u="none" strike="noStrike" kern="0" cap="none" spc="0" normalizeH="0" baseline="0" noProof="0" dirty="0" err="1">
                  <a:ln>
                    <a:noFill/>
                  </a:ln>
                  <a:solidFill>
                    <a:srgbClr val="00B0F0"/>
                  </a:solidFill>
                  <a:effectLst/>
                  <a:uLnTx/>
                  <a:uFillTx/>
                  <a:latin typeface="IBM Plex Mono SemiBold"/>
                  <a:sym typeface="IBM Plex Mono SemiBold"/>
                </a:rPr>
                <a:t>key:c</a:t>
              </a:r>
              <a:endParaRPr kumimoji="0" lang="en-GB" sz="1400" b="0" i="0" u="none" strike="noStrike" kern="0" cap="none" spc="0" normalizeH="0" baseline="0" noProof="0" dirty="0">
                <a:ln>
                  <a:noFill/>
                </a:ln>
                <a:solidFill>
                  <a:srgbClr val="00B0F0"/>
                </a:solidFill>
                <a:effectLst/>
                <a:uLnTx/>
                <a:uFillTx/>
                <a:latin typeface="IBM Plex Mono SemiBold"/>
                <a:sym typeface="IBM Plex Mono SemiBold"/>
              </a:endParaRPr>
            </a:p>
            <a:p>
              <a:pPr marL="0" marR="0" lvl="0" indent="0" algn="ctr" defTabSz="2167439" rtl="0" eaLnBrk="1" fontAlgn="auto" latinLnBrk="0" hangingPunct="0">
                <a:lnSpc>
                  <a:spcPct val="9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2060"/>
                  </a:solidFill>
                  <a:effectLst/>
                  <a:uLnTx/>
                  <a:uFillTx/>
                  <a:latin typeface="IBM Plex Mono SemiBold"/>
                  <a:sym typeface="IBM Plex Mono SemiBold"/>
                </a:rPr>
                <a:t>val:C2</a:t>
              </a:r>
              <a:endParaRPr kumimoji="0" sz="1400" b="0" i="0" u="none" strike="noStrike" kern="0" cap="none" spc="0" normalizeH="0" baseline="0" noProof="0" dirty="0">
                <a:ln>
                  <a:noFill/>
                </a:ln>
                <a:solidFill>
                  <a:srgbClr val="002060"/>
                </a:solidFill>
                <a:effectLst/>
                <a:uLnTx/>
                <a:uFillTx/>
                <a:latin typeface="IBM Plex Mono SemiBold"/>
                <a:sym typeface="IBM Plex Mono SemiBold"/>
              </a:endParaRPr>
            </a:p>
          </p:txBody>
        </p:sp>
        <p:sp>
          <p:nvSpPr>
            <p:cNvPr id="42" name="Rounded Rectangle">
              <a:extLst>
                <a:ext uri="{FF2B5EF4-FFF2-40B4-BE49-F238E27FC236}">
                  <a16:creationId xmlns:a16="http://schemas.microsoft.com/office/drawing/2014/main" id="{01B0616A-4B64-6849-BC02-C5E71C4B36AD}"/>
                </a:ext>
              </a:extLst>
            </p:cNvPr>
            <p:cNvSpPr/>
            <p:nvPr/>
          </p:nvSpPr>
          <p:spPr>
            <a:xfrm>
              <a:off x="3926125" y="3552730"/>
              <a:ext cx="807863" cy="977090"/>
            </a:xfrm>
            <a:prstGeom prst="roundRect">
              <a:avLst>
                <a:gd name="adj" fmla="val 16667"/>
              </a:avLst>
            </a:prstGeom>
            <a:solidFill>
              <a:srgbClr val="FEFFFE"/>
            </a:solidFill>
            <a:ln w="38100" cap="flat">
              <a:solidFill>
                <a:srgbClr val="00B0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43" name="0">
              <a:extLst>
                <a:ext uri="{FF2B5EF4-FFF2-40B4-BE49-F238E27FC236}">
                  <a16:creationId xmlns:a16="http://schemas.microsoft.com/office/drawing/2014/main" id="{F47ED876-766E-2141-931B-A153B49D4747}"/>
                </a:ext>
              </a:extLst>
            </p:cNvPr>
            <p:cNvSpPr txBox="1"/>
            <p:nvPr/>
          </p:nvSpPr>
          <p:spPr>
            <a:xfrm>
              <a:off x="3965561" y="3740308"/>
              <a:ext cx="728990" cy="6019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IBM Plex Mono SemiBold"/>
                  <a:sym typeface="IBM Plex Mono SemiBold"/>
                </a:rPr>
                <a:t>5</a:t>
              </a:r>
            </a:p>
            <a:p>
              <a:pPr marL="0" marR="0" lvl="0" indent="0" algn="ctr" defTabSz="2167439" rtl="0" eaLnBrk="1" fontAlgn="auto" latinLnBrk="0" hangingPunct="0">
                <a:lnSpc>
                  <a:spcPct val="90000"/>
                </a:lnSpc>
                <a:spcBef>
                  <a:spcPts val="0"/>
                </a:spcBef>
                <a:spcAft>
                  <a:spcPts val="0"/>
                </a:spcAft>
                <a:buClrTx/>
                <a:buSzTx/>
                <a:buFontTx/>
                <a:buNone/>
                <a:tabLst/>
                <a:defRPr/>
              </a:pPr>
              <a:r>
                <a:rPr kumimoji="0" lang="en-GB" sz="1400" b="0" i="0" u="none" strike="noStrike" kern="0" cap="none" spc="0" normalizeH="0" baseline="0" noProof="0" dirty="0" err="1">
                  <a:ln>
                    <a:noFill/>
                  </a:ln>
                  <a:solidFill>
                    <a:srgbClr val="00B0F0"/>
                  </a:solidFill>
                  <a:effectLst/>
                  <a:uLnTx/>
                  <a:uFillTx/>
                  <a:latin typeface="IBM Plex Mono SemiBold"/>
                  <a:sym typeface="IBM Plex Mono SemiBold"/>
                </a:rPr>
                <a:t>key:b</a:t>
              </a:r>
              <a:endParaRPr kumimoji="0" lang="en-GB" sz="1400" b="0" i="0" u="none" strike="noStrike" kern="0" cap="none" spc="0" normalizeH="0" baseline="0" noProof="0" dirty="0">
                <a:ln>
                  <a:noFill/>
                </a:ln>
                <a:solidFill>
                  <a:srgbClr val="00B0F0"/>
                </a:solidFill>
                <a:effectLst/>
                <a:uLnTx/>
                <a:uFillTx/>
                <a:latin typeface="IBM Plex Mono SemiBold"/>
                <a:sym typeface="IBM Plex Mono SemiBold"/>
              </a:endParaRPr>
            </a:p>
            <a:p>
              <a:pPr marL="0" marR="0" lvl="0" indent="0" algn="ctr" defTabSz="2167439" rtl="0" eaLnBrk="1" fontAlgn="auto" latinLnBrk="0" hangingPunct="0">
                <a:lnSpc>
                  <a:spcPct val="9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2060"/>
                  </a:solidFill>
                  <a:effectLst/>
                  <a:uLnTx/>
                  <a:uFillTx/>
                  <a:latin typeface="IBM Plex Mono SemiBold"/>
                  <a:sym typeface="IBM Plex Mono SemiBold"/>
                </a:rPr>
                <a:t>val:B2</a:t>
              </a:r>
              <a:endParaRPr kumimoji="0" sz="1400" b="0" i="0" u="none" strike="noStrike" kern="0" cap="none" spc="0" normalizeH="0" baseline="0" noProof="0" dirty="0">
                <a:ln>
                  <a:noFill/>
                </a:ln>
                <a:solidFill>
                  <a:srgbClr val="002060"/>
                </a:solidFill>
                <a:effectLst/>
                <a:uLnTx/>
                <a:uFillTx/>
                <a:latin typeface="IBM Plex Mono SemiBold"/>
                <a:sym typeface="IBM Plex Mono SemiBold"/>
              </a:endParaRPr>
            </a:p>
          </p:txBody>
        </p:sp>
      </p:grpSp>
      <p:sp>
        <p:nvSpPr>
          <p:cNvPr id="48" name="TextBox 22">
            <a:extLst>
              <a:ext uri="{FF2B5EF4-FFF2-40B4-BE49-F238E27FC236}">
                <a16:creationId xmlns:a16="http://schemas.microsoft.com/office/drawing/2014/main" id="{98BF2832-D7B6-8440-B9F4-3DF85028BB24}"/>
              </a:ext>
            </a:extLst>
          </p:cNvPr>
          <p:cNvSpPr txBox="1"/>
          <p:nvPr/>
        </p:nvSpPr>
        <p:spPr>
          <a:xfrm>
            <a:off x="642686" y="3860402"/>
            <a:ext cx="1316513" cy="523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1900" b="0" cap="all" spc="76">
                <a:solidFill>
                  <a:srgbClr val="476CE8"/>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400" b="0" i="0" u="none" strike="noStrike" kern="0" cap="all" spc="76" normalizeH="0" baseline="0" noProof="0" dirty="0">
                <a:ln>
                  <a:noFill/>
                </a:ln>
                <a:solidFill>
                  <a:srgbClr val="00B0F0"/>
                </a:solidFill>
                <a:effectLst/>
                <a:uLnTx/>
                <a:uFillTx/>
                <a:latin typeface="IBM Plex Sans SemiBold"/>
                <a:sym typeface="IBM Plex Sans SemiBold"/>
              </a:rPr>
              <a:t>Partition 0</a:t>
            </a:r>
            <a:endParaRPr kumimoji="0" lang="en-GB" sz="1400" b="0" i="0" u="none" strike="noStrike" kern="0" cap="all" spc="76" normalizeH="0" baseline="0" noProof="0" dirty="0">
              <a:ln>
                <a:noFill/>
              </a:ln>
              <a:solidFill>
                <a:srgbClr val="00B0F0"/>
              </a:solidFill>
              <a:effectLst/>
              <a:uLnTx/>
              <a:uFillTx/>
              <a:latin typeface="IBM Plex Sans SemiBold"/>
              <a:sym typeface="IBM Plex Sans SemiBold"/>
            </a:endParaRPr>
          </a:p>
          <a:p>
            <a:pPr marL="0" marR="0" lvl="0" indent="0" algn="ctr" defTabSz="307181" rtl="0" eaLnBrk="1" fontAlgn="auto" latinLnBrk="0" hangingPunct="0">
              <a:lnSpc>
                <a:spcPct val="100000"/>
              </a:lnSpc>
              <a:spcBef>
                <a:spcPts val="0"/>
              </a:spcBef>
              <a:spcAft>
                <a:spcPts val="0"/>
              </a:spcAft>
              <a:buClrTx/>
              <a:buSzTx/>
              <a:buFontTx/>
              <a:buNone/>
              <a:tabLst/>
              <a:defRPr/>
            </a:pPr>
            <a:r>
              <a:rPr kumimoji="0" lang="en-GB" sz="1400" b="0" i="0" u="none" strike="noStrike" kern="0" cap="all" spc="76" normalizeH="0" baseline="0" noProof="0" dirty="0">
                <a:ln>
                  <a:noFill/>
                </a:ln>
                <a:solidFill>
                  <a:srgbClr val="00B0F0"/>
                </a:solidFill>
                <a:effectLst/>
                <a:uLnTx/>
                <a:uFillTx/>
                <a:latin typeface="IBM Plex Sans SemiBold"/>
                <a:sym typeface="IBM Plex Sans SemiBold"/>
              </a:rPr>
              <a:t>(rewritten)</a:t>
            </a:r>
            <a:endParaRPr kumimoji="0" sz="1400" b="0" i="0" u="none" strike="noStrike" kern="0" cap="all" spc="76" normalizeH="0" baseline="0" noProof="0" dirty="0">
              <a:ln>
                <a:noFill/>
              </a:ln>
              <a:solidFill>
                <a:srgbClr val="00B0F0"/>
              </a:solidFill>
              <a:effectLst/>
              <a:uLnTx/>
              <a:uFillTx/>
              <a:latin typeface="IBM Plex Sans SemiBold"/>
              <a:sym typeface="IBM Plex Sans SemiBold"/>
            </a:endParaRPr>
          </a:p>
        </p:txBody>
      </p:sp>
    </p:spTree>
    <p:extLst>
      <p:ext uri="{BB962C8B-B14F-4D97-AF65-F5344CB8AC3E}">
        <p14:creationId xmlns:p14="http://schemas.microsoft.com/office/powerpoint/2010/main" val="363420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4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Title 1"/>
          <p:cNvSpPr txBox="1">
            <a:spLocks noGrp="1"/>
          </p:cNvSpPr>
          <p:nvPr>
            <p:ph type="title"/>
          </p:nvPr>
        </p:nvSpPr>
        <p:spPr>
          <a:prstGeom prst="rect">
            <a:avLst/>
          </a:prstGeom>
        </p:spPr>
        <p:txBody>
          <a:bodyPr/>
          <a:lstStyle/>
          <a:p>
            <a:r>
              <a:rPr dirty="0"/>
              <a:t>Producers</a:t>
            </a:r>
            <a:r>
              <a:rPr lang="en-GB" dirty="0"/>
              <a:t> and Keys</a:t>
            </a:r>
            <a:endParaRPr dirty="0"/>
          </a:p>
        </p:txBody>
      </p:sp>
      <p:sp>
        <p:nvSpPr>
          <p:cNvPr id="4" name="Slide Number Placeholder 3">
            <a:extLst>
              <a:ext uri="{FF2B5EF4-FFF2-40B4-BE49-F238E27FC236}">
                <a16:creationId xmlns:a16="http://schemas.microsoft.com/office/drawing/2014/main" id="{1505A926-9154-8E44-8FD3-7B93AFFCDCA1}"/>
              </a:ext>
            </a:extLst>
          </p:cNvPr>
          <p:cNvSpPr>
            <a:spLocks noGrp="1"/>
          </p:cNvSpPr>
          <p:nvPr>
            <p:ph type="sldNum" sz="quarter" idx="10"/>
          </p:nvPr>
        </p:nvSpPr>
        <p:spPr/>
        <p:txBody>
          <a:bodyPr/>
          <a:lstStyle/>
          <a:p>
            <a:fld id="{2F63A97E-D605-DC42-8452-C14CD1FA87FA}" type="slidenum">
              <a:rPr lang="en-US" smtClean="0">
                <a:solidFill>
                  <a:srgbClr val="5AAAFA"/>
                </a:solidFill>
              </a:rPr>
              <a:pPr/>
              <a:t>18</a:t>
            </a:fld>
            <a:endParaRPr lang="en-US">
              <a:solidFill>
                <a:srgbClr val="5AAAFA"/>
              </a:solidFill>
            </a:endParaRPr>
          </a:p>
        </p:txBody>
      </p:sp>
      <p:grpSp>
        <p:nvGrpSpPr>
          <p:cNvPr id="591" name="Rounded Rectangle 2"/>
          <p:cNvGrpSpPr/>
          <p:nvPr/>
        </p:nvGrpSpPr>
        <p:grpSpPr>
          <a:xfrm>
            <a:off x="3753847" y="1510903"/>
            <a:ext cx="325305" cy="629490"/>
            <a:chOff x="0" y="0"/>
            <a:chExt cx="578318" cy="1119091"/>
          </a:xfrm>
        </p:grpSpPr>
        <p:sp>
          <p:nvSpPr>
            <p:cNvPr id="589"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590" name="0"/>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dirty="0">
                  <a:ln>
                    <a:noFill/>
                  </a:ln>
                  <a:solidFill>
                    <a:srgbClr val="002060"/>
                  </a:solidFill>
                  <a:effectLst/>
                  <a:uLnTx/>
                  <a:uFillTx/>
                  <a:latin typeface="IBM Plex Mono SemiBold"/>
                  <a:sym typeface="IBM Plex Mono SemiBold"/>
                </a:rPr>
                <a:t>0</a:t>
              </a:r>
            </a:p>
          </p:txBody>
        </p:sp>
      </p:grpSp>
      <p:grpSp>
        <p:nvGrpSpPr>
          <p:cNvPr id="594" name="Rounded Rectangle 3"/>
          <p:cNvGrpSpPr/>
          <p:nvPr/>
        </p:nvGrpSpPr>
        <p:grpSpPr>
          <a:xfrm>
            <a:off x="4076867" y="1510903"/>
            <a:ext cx="325305" cy="629490"/>
            <a:chOff x="0" y="0"/>
            <a:chExt cx="578318" cy="1119091"/>
          </a:xfrm>
        </p:grpSpPr>
        <p:sp>
          <p:nvSpPr>
            <p:cNvPr id="592"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593" name="1"/>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1</a:t>
              </a:r>
            </a:p>
          </p:txBody>
        </p:sp>
      </p:grpSp>
      <p:grpSp>
        <p:nvGrpSpPr>
          <p:cNvPr id="597" name="Rounded Rectangle 4"/>
          <p:cNvGrpSpPr/>
          <p:nvPr/>
        </p:nvGrpSpPr>
        <p:grpSpPr>
          <a:xfrm>
            <a:off x="4402172" y="1510903"/>
            <a:ext cx="325305" cy="629490"/>
            <a:chOff x="0" y="0"/>
            <a:chExt cx="578318" cy="1119091"/>
          </a:xfrm>
        </p:grpSpPr>
        <p:sp>
          <p:nvSpPr>
            <p:cNvPr id="595"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596" name="2"/>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2</a:t>
              </a:r>
            </a:p>
          </p:txBody>
        </p:sp>
      </p:grpSp>
      <p:grpSp>
        <p:nvGrpSpPr>
          <p:cNvPr id="600" name="Rounded Rectangle 5"/>
          <p:cNvGrpSpPr/>
          <p:nvPr/>
        </p:nvGrpSpPr>
        <p:grpSpPr>
          <a:xfrm>
            <a:off x="4725191" y="1510903"/>
            <a:ext cx="325305" cy="629490"/>
            <a:chOff x="0" y="0"/>
            <a:chExt cx="578318" cy="1119091"/>
          </a:xfrm>
        </p:grpSpPr>
        <p:sp>
          <p:nvSpPr>
            <p:cNvPr id="598"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599" name="3"/>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3</a:t>
              </a:r>
            </a:p>
          </p:txBody>
        </p:sp>
      </p:grpSp>
      <p:grpSp>
        <p:nvGrpSpPr>
          <p:cNvPr id="603" name="Rounded Rectangle 6"/>
          <p:cNvGrpSpPr/>
          <p:nvPr/>
        </p:nvGrpSpPr>
        <p:grpSpPr>
          <a:xfrm>
            <a:off x="5050495" y="1510903"/>
            <a:ext cx="325305" cy="629490"/>
            <a:chOff x="0" y="0"/>
            <a:chExt cx="578318" cy="1119091"/>
          </a:xfrm>
        </p:grpSpPr>
        <p:sp>
          <p:nvSpPr>
            <p:cNvPr id="601" name="Rounded Rectangle"/>
            <p:cNvSpPr/>
            <p:nvPr/>
          </p:nvSpPr>
          <p:spPr>
            <a:xfrm>
              <a:off x="0" y="0"/>
              <a:ext cx="578318" cy="1119091"/>
            </a:xfrm>
            <a:prstGeom prst="roundRect">
              <a:avLst>
                <a:gd name="adj" fmla="val 16667"/>
              </a:avLst>
            </a:prstGeom>
            <a:solidFill>
              <a:srgbClr val="FEFFFE"/>
            </a:solidFill>
            <a:ln w="38100" cap="flat">
              <a:solidFill>
                <a:srgbClr val="1D364D"/>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602" name="4"/>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4</a:t>
              </a:r>
            </a:p>
          </p:txBody>
        </p:sp>
      </p:grpSp>
      <p:grpSp>
        <p:nvGrpSpPr>
          <p:cNvPr id="610" name="Rounded Rectangle 10"/>
          <p:cNvGrpSpPr/>
          <p:nvPr/>
        </p:nvGrpSpPr>
        <p:grpSpPr>
          <a:xfrm>
            <a:off x="3753847" y="2512813"/>
            <a:ext cx="325305" cy="629490"/>
            <a:chOff x="0" y="0"/>
            <a:chExt cx="578318" cy="1119091"/>
          </a:xfrm>
        </p:grpSpPr>
        <p:sp>
          <p:nvSpPr>
            <p:cNvPr id="608"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609" name="0"/>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0</a:t>
              </a:r>
            </a:p>
          </p:txBody>
        </p:sp>
      </p:grpSp>
      <p:grpSp>
        <p:nvGrpSpPr>
          <p:cNvPr id="613" name="Rounded Rectangle 11"/>
          <p:cNvGrpSpPr/>
          <p:nvPr/>
        </p:nvGrpSpPr>
        <p:grpSpPr>
          <a:xfrm>
            <a:off x="4076867" y="2512813"/>
            <a:ext cx="325305" cy="629490"/>
            <a:chOff x="0" y="0"/>
            <a:chExt cx="578318" cy="1119091"/>
          </a:xfrm>
        </p:grpSpPr>
        <p:sp>
          <p:nvSpPr>
            <p:cNvPr id="611"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612" name="1"/>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1</a:t>
              </a:r>
            </a:p>
          </p:txBody>
        </p:sp>
      </p:grpSp>
      <p:grpSp>
        <p:nvGrpSpPr>
          <p:cNvPr id="616" name="Rounded Rectangle 12"/>
          <p:cNvGrpSpPr/>
          <p:nvPr/>
        </p:nvGrpSpPr>
        <p:grpSpPr>
          <a:xfrm>
            <a:off x="4402172" y="2512813"/>
            <a:ext cx="325305" cy="629490"/>
            <a:chOff x="0" y="0"/>
            <a:chExt cx="578318" cy="1119091"/>
          </a:xfrm>
        </p:grpSpPr>
        <p:sp>
          <p:nvSpPr>
            <p:cNvPr id="614"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615" name="2"/>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2</a:t>
              </a:r>
            </a:p>
          </p:txBody>
        </p:sp>
      </p:grpSp>
      <p:grpSp>
        <p:nvGrpSpPr>
          <p:cNvPr id="619" name="Rounded Rectangle 13"/>
          <p:cNvGrpSpPr/>
          <p:nvPr/>
        </p:nvGrpSpPr>
        <p:grpSpPr>
          <a:xfrm>
            <a:off x="4725191" y="2512813"/>
            <a:ext cx="325305" cy="629490"/>
            <a:chOff x="0" y="0"/>
            <a:chExt cx="578318" cy="1119091"/>
          </a:xfrm>
        </p:grpSpPr>
        <p:sp>
          <p:nvSpPr>
            <p:cNvPr id="617"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618" name="3"/>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3</a:t>
              </a:r>
            </a:p>
          </p:txBody>
        </p:sp>
      </p:grpSp>
      <p:grpSp>
        <p:nvGrpSpPr>
          <p:cNvPr id="622" name="Rounded Rectangle 16"/>
          <p:cNvGrpSpPr/>
          <p:nvPr/>
        </p:nvGrpSpPr>
        <p:grpSpPr>
          <a:xfrm>
            <a:off x="3753847" y="3514724"/>
            <a:ext cx="325305" cy="629490"/>
            <a:chOff x="0" y="0"/>
            <a:chExt cx="578318" cy="1119091"/>
          </a:xfrm>
        </p:grpSpPr>
        <p:sp>
          <p:nvSpPr>
            <p:cNvPr id="620"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621" name="0"/>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dirty="0">
                  <a:ln>
                    <a:noFill/>
                  </a:ln>
                  <a:solidFill>
                    <a:srgbClr val="002060"/>
                  </a:solidFill>
                  <a:effectLst/>
                  <a:uLnTx/>
                  <a:uFillTx/>
                  <a:latin typeface="IBM Plex Mono SemiBold"/>
                  <a:sym typeface="IBM Plex Mono SemiBold"/>
                </a:rPr>
                <a:t>0</a:t>
              </a:r>
            </a:p>
          </p:txBody>
        </p:sp>
      </p:grpSp>
      <p:grpSp>
        <p:nvGrpSpPr>
          <p:cNvPr id="625" name="Rounded Rectangle 17"/>
          <p:cNvGrpSpPr/>
          <p:nvPr/>
        </p:nvGrpSpPr>
        <p:grpSpPr>
          <a:xfrm>
            <a:off x="4076867" y="3514724"/>
            <a:ext cx="325305" cy="629490"/>
            <a:chOff x="0" y="0"/>
            <a:chExt cx="578318" cy="1119091"/>
          </a:xfrm>
        </p:grpSpPr>
        <p:sp>
          <p:nvSpPr>
            <p:cNvPr id="623"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624" name="1"/>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1</a:t>
              </a:r>
            </a:p>
          </p:txBody>
        </p:sp>
      </p:grpSp>
      <p:grpSp>
        <p:nvGrpSpPr>
          <p:cNvPr id="628" name="Rounded Rectangle 18"/>
          <p:cNvGrpSpPr/>
          <p:nvPr/>
        </p:nvGrpSpPr>
        <p:grpSpPr>
          <a:xfrm>
            <a:off x="4402172" y="3514724"/>
            <a:ext cx="325305" cy="629490"/>
            <a:chOff x="0" y="0"/>
            <a:chExt cx="578318" cy="1119091"/>
          </a:xfrm>
        </p:grpSpPr>
        <p:sp>
          <p:nvSpPr>
            <p:cNvPr id="626"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627" name="2"/>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2</a:t>
              </a:r>
            </a:p>
          </p:txBody>
        </p:sp>
      </p:grpSp>
      <p:grpSp>
        <p:nvGrpSpPr>
          <p:cNvPr id="631" name="Rounded Rectangle 19"/>
          <p:cNvGrpSpPr/>
          <p:nvPr/>
        </p:nvGrpSpPr>
        <p:grpSpPr>
          <a:xfrm>
            <a:off x="4725191" y="3514724"/>
            <a:ext cx="325305" cy="629490"/>
            <a:chOff x="0" y="0"/>
            <a:chExt cx="578318" cy="1119091"/>
          </a:xfrm>
        </p:grpSpPr>
        <p:sp>
          <p:nvSpPr>
            <p:cNvPr id="629"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630" name="3"/>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3</a:t>
              </a:r>
            </a:p>
          </p:txBody>
        </p:sp>
      </p:grpSp>
      <p:grpSp>
        <p:nvGrpSpPr>
          <p:cNvPr id="634" name="Rounded Rectangle 20"/>
          <p:cNvGrpSpPr/>
          <p:nvPr/>
        </p:nvGrpSpPr>
        <p:grpSpPr>
          <a:xfrm>
            <a:off x="5050495" y="3514724"/>
            <a:ext cx="325305" cy="629490"/>
            <a:chOff x="0" y="0"/>
            <a:chExt cx="578318" cy="1119091"/>
          </a:xfrm>
        </p:grpSpPr>
        <p:sp>
          <p:nvSpPr>
            <p:cNvPr id="632" name="Rounded Rectangle"/>
            <p:cNvSpPr/>
            <p:nvPr/>
          </p:nvSpPr>
          <p:spPr>
            <a:xfrm>
              <a:off x="0" y="0"/>
              <a:ext cx="578318" cy="1119091"/>
            </a:xfrm>
            <a:prstGeom prst="roundRect">
              <a:avLst>
                <a:gd name="adj" fmla="val 16667"/>
              </a:avLst>
            </a:prstGeom>
            <a:solidFill>
              <a:srgbClr val="FEFFFE"/>
            </a:solidFill>
            <a:ln w="38100" cap="flat">
              <a:solidFill>
                <a:srgbClr val="1D364D"/>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633" name="4"/>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4</a:t>
              </a:r>
            </a:p>
          </p:txBody>
        </p:sp>
      </p:grpSp>
      <p:sp>
        <p:nvSpPr>
          <p:cNvPr id="638" name="TextBox 22"/>
          <p:cNvSpPr txBox="1"/>
          <p:nvPr/>
        </p:nvSpPr>
        <p:spPr>
          <a:xfrm>
            <a:off x="2231974" y="1712007"/>
            <a:ext cx="1279644"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1900" b="0" cap="all" spc="76">
                <a:solidFill>
                  <a:srgbClr val="476CE8"/>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400" b="0" i="0" u="none" strike="noStrike" kern="0" cap="all" spc="76" normalizeH="0" baseline="0" noProof="0" dirty="0">
                <a:ln>
                  <a:noFill/>
                </a:ln>
                <a:solidFill>
                  <a:srgbClr val="476CE8"/>
                </a:solidFill>
                <a:effectLst/>
                <a:uLnTx/>
                <a:uFillTx/>
                <a:latin typeface="IBM Plex Sans SemiBold"/>
                <a:sym typeface="IBM Plex Sans SemiBold"/>
              </a:rPr>
              <a:t>Partition 0</a:t>
            </a:r>
          </a:p>
        </p:txBody>
      </p:sp>
      <p:sp>
        <p:nvSpPr>
          <p:cNvPr id="639" name="TextBox 24"/>
          <p:cNvSpPr txBox="1"/>
          <p:nvPr/>
        </p:nvSpPr>
        <p:spPr>
          <a:xfrm>
            <a:off x="2231973" y="2716115"/>
            <a:ext cx="1279644"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1900" b="0" cap="all" spc="76">
                <a:solidFill>
                  <a:srgbClr val="476CE8"/>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400" b="0" i="0" u="none" strike="noStrike" kern="0" cap="all" spc="76" normalizeH="0" baseline="0" noProof="0" dirty="0">
                <a:ln>
                  <a:noFill/>
                </a:ln>
                <a:solidFill>
                  <a:srgbClr val="476CE8"/>
                </a:solidFill>
                <a:effectLst/>
                <a:uLnTx/>
                <a:uFillTx/>
                <a:latin typeface="IBM Plex Sans SemiBold"/>
                <a:sym typeface="IBM Plex Sans SemiBold"/>
              </a:rPr>
              <a:t>Partition 1</a:t>
            </a:r>
          </a:p>
        </p:txBody>
      </p:sp>
      <p:sp>
        <p:nvSpPr>
          <p:cNvPr id="640" name="TextBox 25"/>
          <p:cNvSpPr txBox="1"/>
          <p:nvPr/>
        </p:nvSpPr>
        <p:spPr>
          <a:xfrm>
            <a:off x="2231972" y="3718670"/>
            <a:ext cx="1279644"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1900" b="0" cap="all" spc="76">
                <a:solidFill>
                  <a:srgbClr val="476CE8"/>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400" b="0" i="0" u="none" strike="noStrike" kern="0" cap="all" spc="76" normalizeH="0" baseline="0" noProof="0" dirty="0">
                <a:ln>
                  <a:noFill/>
                </a:ln>
                <a:solidFill>
                  <a:srgbClr val="476CE8"/>
                </a:solidFill>
                <a:effectLst/>
                <a:uLnTx/>
                <a:uFillTx/>
                <a:latin typeface="IBM Plex Sans SemiBold"/>
                <a:sym typeface="IBM Plex Sans SemiBold"/>
              </a:rPr>
              <a:t>Partition 2</a:t>
            </a:r>
          </a:p>
        </p:txBody>
      </p:sp>
      <p:grpSp>
        <p:nvGrpSpPr>
          <p:cNvPr id="649" name="Rounded Rectangle 28"/>
          <p:cNvGrpSpPr/>
          <p:nvPr/>
        </p:nvGrpSpPr>
        <p:grpSpPr>
          <a:xfrm>
            <a:off x="5050495" y="2512813"/>
            <a:ext cx="325305" cy="629490"/>
            <a:chOff x="0" y="0"/>
            <a:chExt cx="578318" cy="1119091"/>
          </a:xfrm>
        </p:grpSpPr>
        <p:sp>
          <p:nvSpPr>
            <p:cNvPr id="647" name="Rounded Rectangle"/>
            <p:cNvSpPr/>
            <p:nvPr/>
          </p:nvSpPr>
          <p:spPr>
            <a:xfrm>
              <a:off x="0" y="0"/>
              <a:ext cx="578318" cy="1119091"/>
            </a:xfrm>
            <a:prstGeom prst="roundRect">
              <a:avLst>
                <a:gd name="adj" fmla="val 16667"/>
              </a:avLst>
            </a:prstGeom>
            <a:solidFill>
              <a:srgbClr val="FEFFFE"/>
            </a:solidFill>
            <a:ln w="38100" cap="flat">
              <a:solidFill>
                <a:srgbClr val="1D364D"/>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648" name="4"/>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4</a:t>
              </a:r>
            </a:p>
          </p:txBody>
        </p:sp>
      </p:grpSp>
      <p:sp>
        <p:nvSpPr>
          <p:cNvPr id="53" name="TextBox 9">
            <a:extLst>
              <a:ext uri="{FF2B5EF4-FFF2-40B4-BE49-F238E27FC236}">
                <a16:creationId xmlns:a16="http://schemas.microsoft.com/office/drawing/2014/main" id="{EF361EA3-2DAF-754B-95BE-CFAFF01A65C7}"/>
              </a:ext>
            </a:extLst>
          </p:cNvPr>
          <p:cNvSpPr txBox="1"/>
          <p:nvPr/>
        </p:nvSpPr>
        <p:spPr>
          <a:xfrm>
            <a:off x="2219693" y="1065646"/>
            <a:ext cx="652101"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2400" b="0" cap="all" spc="96">
                <a:solidFill>
                  <a:srgbClr val="476CE8"/>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400" b="0" i="0" u="none" strike="noStrike" kern="0" cap="all" spc="96" normalizeH="0" baseline="0" noProof="0" dirty="0">
                <a:ln>
                  <a:noFill/>
                </a:ln>
                <a:solidFill>
                  <a:srgbClr val="476CE8"/>
                </a:solidFill>
                <a:effectLst/>
                <a:uLnTx/>
                <a:uFillTx/>
                <a:latin typeface="IBM Plex Sans SemiBold"/>
                <a:sym typeface="IBM Plex Sans SemiBold"/>
              </a:rPr>
              <a:t>Topic</a:t>
            </a:r>
          </a:p>
        </p:txBody>
      </p:sp>
      <p:sp>
        <p:nvSpPr>
          <p:cNvPr id="54" name="Rounded Rectangle 53">
            <a:extLst>
              <a:ext uri="{FF2B5EF4-FFF2-40B4-BE49-F238E27FC236}">
                <a16:creationId xmlns:a16="http://schemas.microsoft.com/office/drawing/2014/main" id="{015C9CA1-9812-E142-971E-C084F6CA4A0E}"/>
              </a:ext>
            </a:extLst>
          </p:cNvPr>
          <p:cNvSpPr/>
          <p:nvPr/>
        </p:nvSpPr>
        <p:spPr>
          <a:xfrm>
            <a:off x="2146814" y="1330896"/>
            <a:ext cx="3599229" cy="2958882"/>
          </a:xfrm>
          <a:prstGeom prst="roundRect">
            <a:avLst>
              <a:gd name="adj" fmla="val 5221"/>
            </a:avLst>
          </a:prstGeom>
          <a:noFill/>
          <a:ln w="22225">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 name="Rectangle 1">
            <a:extLst>
              <a:ext uri="{FF2B5EF4-FFF2-40B4-BE49-F238E27FC236}">
                <a16:creationId xmlns:a16="http://schemas.microsoft.com/office/drawing/2014/main" id="{707269A0-0DBB-2548-BDBC-B5049531BFDE}"/>
              </a:ext>
            </a:extLst>
          </p:cNvPr>
          <p:cNvSpPr/>
          <p:nvPr/>
        </p:nvSpPr>
        <p:spPr>
          <a:xfrm>
            <a:off x="462615" y="4611484"/>
            <a:ext cx="6965473" cy="300082"/>
          </a:xfrm>
          <a:prstGeom prst="rect">
            <a:avLst/>
          </a:prstGeom>
        </p:spPr>
        <p:txBody>
          <a:bodyPr wrap="square">
            <a:spAutoFit/>
          </a:bodyPr>
          <a:lstStyle/>
          <a:p>
            <a:r>
              <a:rPr lang="en-US" dirty="0"/>
              <a:t>When no key is set, producers records will be appended in a round-robin fashion</a:t>
            </a:r>
          </a:p>
        </p:txBody>
      </p:sp>
    </p:spTree>
    <p:extLst>
      <p:ext uri="{BB962C8B-B14F-4D97-AF65-F5344CB8AC3E}">
        <p14:creationId xmlns:p14="http://schemas.microsoft.com/office/powerpoint/2010/main" val="3171609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Title 1"/>
          <p:cNvSpPr txBox="1">
            <a:spLocks noGrp="1"/>
          </p:cNvSpPr>
          <p:nvPr>
            <p:ph type="title"/>
          </p:nvPr>
        </p:nvSpPr>
        <p:spPr>
          <a:prstGeom prst="rect">
            <a:avLst/>
          </a:prstGeom>
        </p:spPr>
        <p:txBody>
          <a:bodyPr/>
          <a:lstStyle/>
          <a:p>
            <a:r>
              <a:rPr dirty="0"/>
              <a:t>Producers</a:t>
            </a:r>
            <a:r>
              <a:rPr lang="en-GB" dirty="0"/>
              <a:t> and Keys</a:t>
            </a:r>
            <a:endParaRPr dirty="0"/>
          </a:p>
        </p:txBody>
      </p:sp>
      <p:sp>
        <p:nvSpPr>
          <p:cNvPr id="4" name="Slide Number Placeholder 3">
            <a:extLst>
              <a:ext uri="{FF2B5EF4-FFF2-40B4-BE49-F238E27FC236}">
                <a16:creationId xmlns:a16="http://schemas.microsoft.com/office/drawing/2014/main" id="{6D3C6442-E1F2-DD4E-A4FD-919721E7712F}"/>
              </a:ext>
            </a:extLst>
          </p:cNvPr>
          <p:cNvSpPr>
            <a:spLocks noGrp="1"/>
          </p:cNvSpPr>
          <p:nvPr>
            <p:ph type="sldNum" sz="quarter" idx="10"/>
          </p:nvPr>
        </p:nvSpPr>
        <p:spPr/>
        <p:txBody>
          <a:bodyPr/>
          <a:lstStyle/>
          <a:p>
            <a:fld id="{2F63A97E-D605-DC42-8452-C14CD1FA87FA}" type="slidenum">
              <a:rPr lang="en-US" smtClean="0">
                <a:solidFill>
                  <a:srgbClr val="5AAAFA"/>
                </a:solidFill>
              </a:rPr>
              <a:pPr/>
              <a:t>19</a:t>
            </a:fld>
            <a:endParaRPr lang="en-US">
              <a:solidFill>
                <a:srgbClr val="5AAAFA"/>
              </a:solidFill>
            </a:endParaRPr>
          </a:p>
        </p:txBody>
      </p:sp>
      <p:grpSp>
        <p:nvGrpSpPr>
          <p:cNvPr id="591" name="Rounded Rectangle 2"/>
          <p:cNvGrpSpPr/>
          <p:nvPr/>
        </p:nvGrpSpPr>
        <p:grpSpPr>
          <a:xfrm>
            <a:off x="3753847" y="1510903"/>
            <a:ext cx="325305" cy="629490"/>
            <a:chOff x="0" y="0"/>
            <a:chExt cx="578318" cy="1119091"/>
          </a:xfrm>
        </p:grpSpPr>
        <p:sp>
          <p:nvSpPr>
            <p:cNvPr id="589"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590" name="0"/>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dirty="0">
                  <a:ln>
                    <a:noFill/>
                  </a:ln>
                  <a:solidFill>
                    <a:srgbClr val="002060"/>
                  </a:solidFill>
                  <a:effectLst/>
                  <a:uLnTx/>
                  <a:uFillTx/>
                  <a:latin typeface="IBM Plex Mono SemiBold"/>
                  <a:sym typeface="IBM Plex Mono SemiBold"/>
                </a:rPr>
                <a:t>0</a:t>
              </a:r>
            </a:p>
          </p:txBody>
        </p:sp>
      </p:grpSp>
      <p:grpSp>
        <p:nvGrpSpPr>
          <p:cNvPr id="594" name="Rounded Rectangle 3"/>
          <p:cNvGrpSpPr/>
          <p:nvPr/>
        </p:nvGrpSpPr>
        <p:grpSpPr>
          <a:xfrm>
            <a:off x="4076867" y="1510903"/>
            <a:ext cx="325305" cy="629490"/>
            <a:chOff x="0" y="0"/>
            <a:chExt cx="578318" cy="1119091"/>
          </a:xfrm>
        </p:grpSpPr>
        <p:sp>
          <p:nvSpPr>
            <p:cNvPr id="592"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593" name="1"/>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1</a:t>
              </a:r>
            </a:p>
          </p:txBody>
        </p:sp>
      </p:grpSp>
      <p:grpSp>
        <p:nvGrpSpPr>
          <p:cNvPr id="597" name="Rounded Rectangle 4"/>
          <p:cNvGrpSpPr/>
          <p:nvPr/>
        </p:nvGrpSpPr>
        <p:grpSpPr>
          <a:xfrm>
            <a:off x="4402172" y="1510903"/>
            <a:ext cx="325305" cy="629490"/>
            <a:chOff x="0" y="0"/>
            <a:chExt cx="578318" cy="1119091"/>
          </a:xfrm>
        </p:grpSpPr>
        <p:sp>
          <p:nvSpPr>
            <p:cNvPr id="595"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596" name="2"/>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2</a:t>
              </a:r>
            </a:p>
          </p:txBody>
        </p:sp>
      </p:grpSp>
      <p:grpSp>
        <p:nvGrpSpPr>
          <p:cNvPr id="600" name="Rounded Rectangle 5"/>
          <p:cNvGrpSpPr/>
          <p:nvPr/>
        </p:nvGrpSpPr>
        <p:grpSpPr>
          <a:xfrm>
            <a:off x="4725191" y="1510903"/>
            <a:ext cx="325305" cy="629490"/>
            <a:chOff x="0" y="0"/>
            <a:chExt cx="578318" cy="1119091"/>
          </a:xfrm>
        </p:grpSpPr>
        <p:sp>
          <p:nvSpPr>
            <p:cNvPr id="598"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599" name="3"/>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3</a:t>
              </a:r>
            </a:p>
          </p:txBody>
        </p:sp>
      </p:grpSp>
      <p:grpSp>
        <p:nvGrpSpPr>
          <p:cNvPr id="603" name="Rounded Rectangle 6"/>
          <p:cNvGrpSpPr/>
          <p:nvPr/>
        </p:nvGrpSpPr>
        <p:grpSpPr>
          <a:xfrm>
            <a:off x="5050495" y="1510903"/>
            <a:ext cx="325305" cy="629490"/>
            <a:chOff x="0" y="0"/>
            <a:chExt cx="578318" cy="1119091"/>
          </a:xfrm>
        </p:grpSpPr>
        <p:sp>
          <p:nvSpPr>
            <p:cNvPr id="601" name="Rounded Rectangle"/>
            <p:cNvSpPr/>
            <p:nvPr/>
          </p:nvSpPr>
          <p:spPr>
            <a:xfrm>
              <a:off x="0" y="0"/>
              <a:ext cx="578318" cy="1119091"/>
            </a:xfrm>
            <a:prstGeom prst="roundRect">
              <a:avLst>
                <a:gd name="adj" fmla="val 16667"/>
              </a:avLst>
            </a:prstGeom>
            <a:solidFill>
              <a:srgbClr val="FEFFFE"/>
            </a:solidFill>
            <a:ln w="38100" cap="flat">
              <a:solidFill>
                <a:srgbClr val="1D364D"/>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602" name="4"/>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4</a:t>
              </a:r>
            </a:p>
          </p:txBody>
        </p:sp>
      </p:grpSp>
      <p:grpSp>
        <p:nvGrpSpPr>
          <p:cNvPr id="606" name="Rounded Rectangle 7"/>
          <p:cNvGrpSpPr/>
          <p:nvPr/>
        </p:nvGrpSpPr>
        <p:grpSpPr>
          <a:xfrm>
            <a:off x="5372368" y="1510903"/>
            <a:ext cx="325305" cy="629490"/>
            <a:chOff x="0" y="0"/>
            <a:chExt cx="578318" cy="1119091"/>
          </a:xfrm>
        </p:grpSpPr>
        <p:sp>
          <p:nvSpPr>
            <p:cNvPr id="604" name="Rounded Rectangle"/>
            <p:cNvSpPr/>
            <p:nvPr/>
          </p:nvSpPr>
          <p:spPr>
            <a:xfrm>
              <a:off x="0" y="0"/>
              <a:ext cx="578318" cy="1119091"/>
            </a:xfrm>
            <a:prstGeom prst="roundRect">
              <a:avLst>
                <a:gd name="adj" fmla="val 16667"/>
              </a:avLst>
            </a:prstGeom>
            <a:solidFill>
              <a:srgbClr val="FEFFFE"/>
            </a:solidFill>
            <a:ln w="38100" cap="flat">
              <a:solidFill>
                <a:srgbClr val="1D364D"/>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605" name="5"/>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5</a:t>
              </a:r>
            </a:p>
          </p:txBody>
        </p:sp>
      </p:grpSp>
      <p:grpSp>
        <p:nvGrpSpPr>
          <p:cNvPr id="610" name="Rounded Rectangle 10"/>
          <p:cNvGrpSpPr/>
          <p:nvPr/>
        </p:nvGrpSpPr>
        <p:grpSpPr>
          <a:xfrm>
            <a:off x="3753847" y="2512813"/>
            <a:ext cx="325305" cy="629490"/>
            <a:chOff x="0" y="0"/>
            <a:chExt cx="578318" cy="1119091"/>
          </a:xfrm>
        </p:grpSpPr>
        <p:sp>
          <p:nvSpPr>
            <p:cNvPr id="608"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609" name="0"/>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0</a:t>
              </a:r>
            </a:p>
          </p:txBody>
        </p:sp>
      </p:grpSp>
      <p:grpSp>
        <p:nvGrpSpPr>
          <p:cNvPr id="613" name="Rounded Rectangle 11"/>
          <p:cNvGrpSpPr/>
          <p:nvPr/>
        </p:nvGrpSpPr>
        <p:grpSpPr>
          <a:xfrm>
            <a:off x="4076867" y="2512813"/>
            <a:ext cx="325305" cy="629490"/>
            <a:chOff x="0" y="0"/>
            <a:chExt cx="578318" cy="1119091"/>
          </a:xfrm>
        </p:grpSpPr>
        <p:sp>
          <p:nvSpPr>
            <p:cNvPr id="611"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612" name="1"/>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1</a:t>
              </a:r>
            </a:p>
          </p:txBody>
        </p:sp>
      </p:grpSp>
      <p:grpSp>
        <p:nvGrpSpPr>
          <p:cNvPr id="616" name="Rounded Rectangle 12"/>
          <p:cNvGrpSpPr/>
          <p:nvPr/>
        </p:nvGrpSpPr>
        <p:grpSpPr>
          <a:xfrm>
            <a:off x="4402172" y="2512813"/>
            <a:ext cx="325305" cy="629490"/>
            <a:chOff x="0" y="0"/>
            <a:chExt cx="578318" cy="1119091"/>
          </a:xfrm>
        </p:grpSpPr>
        <p:sp>
          <p:nvSpPr>
            <p:cNvPr id="614"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615" name="2"/>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2</a:t>
              </a:r>
            </a:p>
          </p:txBody>
        </p:sp>
      </p:grpSp>
      <p:grpSp>
        <p:nvGrpSpPr>
          <p:cNvPr id="619" name="Rounded Rectangle 13"/>
          <p:cNvGrpSpPr/>
          <p:nvPr/>
        </p:nvGrpSpPr>
        <p:grpSpPr>
          <a:xfrm>
            <a:off x="4725191" y="2512813"/>
            <a:ext cx="325305" cy="629490"/>
            <a:chOff x="0" y="0"/>
            <a:chExt cx="578318" cy="1119091"/>
          </a:xfrm>
        </p:grpSpPr>
        <p:sp>
          <p:nvSpPr>
            <p:cNvPr id="617"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618" name="3"/>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3</a:t>
              </a:r>
            </a:p>
          </p:txBody>
        </p:sp>
      </p:grpSp>
      <p:grpSp>
        <p:nvGrpSpPr>
          <p:cNvPr id="622" name="Rounded Rectangle 16"/>
          <p:cNvGrpSpPr/>
          <p:nvPr/>
        </p:nvGrpSpPr>
        <p:grpSpPr>
          <a:xfrm>
            <a:off x="3753847" y="3514724"/>
            <a:ext cx="325305" cy="629490"/>
            <a:chOff x="0" y="0"/>
            <a:chExt cx="578318" cy="1119091"/>
          </a:xfrm>
        </p:grpSpPr>
        <p:sp>
          <p:nvSpPr>
            <p:cNvPr id="620"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621" name="0"/>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dirty="0">
                  <a:ln>
                    <a:noFill/>
                  </a:ln>
                  <a:solidFill>
                    <a:srgbClr val="002060"/>
                  </a:solidFill>
                  <a:effectLst/>
                  <a:uLnTx/>
                  <a:uFillTx/>
                  <a:latin typeface="IBM Plex Mono SemiBold"/>
                  <a:sym typeface="IBM Plex Mono SemiBold"/>
                </a:rPr>
                <a:t>0</a:t>
              </a:r>
            </a:p>
          </p:txBody>
        </p:sp>
      </p:grpSp>
      <p:grpSp>
        <p:nvGrpSpPr>
          <p:cNvPr id="625" name="Rounded Rectangle 17"/>
          <p:cNvGrpSpPr/>
          <p:nvPr/>
        </p:nvGrpSpPr>
        <p:grpSpPr>
          <a:xfrm>
            <a:off x="4076867" y="3514724"/>
            <a:ext cx="325305" cy="629490"/>
            <a:chOff x="0" y="0"/>
            <a:chExt cx="578318" cy="1119091"/>
          </a:xfrm>
        </p:grpSpPr>
        <p:sp>
          <p:nvSpPr>
            <p:cNvPr id="623"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624" name="1"/>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1</a:t>
              </a:r>
            </a:p>
          </p:txBody>
        </p:sp>
      </p:grpSp>
      <p:grpSp>
        <p:nvGrpSpPr>
          <p:cNvPr id="628" name="Rounded Rectangle 18"/>
          <p:cNvGrpSpPr/>
          <p:nvPr/>
        </p:nvGrpSpPr>
        <p:grpSpPr>
          <a:xfrm>
            <a:off x="4402172" y="3514724"/>
            <a:ext cx="325305" cy="629490"/>
            <a:chOff x="0" y="0"/>
            <a:chExt cx="578318" cy="1119091"/>
          </a:xfrm>
        </p:grpSpPr>
        <p:sp>
          <p:nvSpPr>
            <p:cNvPr id="626"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627" name="2"/>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2</a:t>
              </a:r>
            </a:p>
          </p:txBody>
        </p:sp>
      </p:grpSp>
      <p:grpSp>
        <p:nvGrpSpPr>
          <p:cNvPr id="631" name="Rounded Rectangle 19"/>
          <p:cNvGrpSpPr/>
          <p:nvPr/>
        </p:nvGrpSpPr>
        <p:grpSpPr>
          <a:xfrm>
            <a:off x="4725191" y="3514724"/>
            <a:ext cx="325305" cy="629490"/>
            <a:chOff x="0" y="0"/>
            <a:chExt cx="578318" cy="1119091"/>
          </a:xfrm>
        </p:grpSpPr>
        <p:sp>
          <p:nvSpPr>
            <p:cNvPr id="629"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630" name="3"/>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3</a:t>
              </a:r>
            </a:p>
          </p:txBody>
        </p:sp>
      </p:grpSp>
      <p:grpSp>
        <p:nvGrpSpPr>
          <p:cNvPr id="634" name="Rounded Rectangle 20"/>
          <p:cNvGrpSpPr/>
          <p:nvPr/>
        </p:nvGrpSpPr>
        <p:grpSpPr>
          <a:xfrm>
            <a:off x="5050495" y="3514724"/>
            <a:ext cx="325305" cy="629490"/>
            <a:chOff x="0" y="0"/>
            <a:chExt cx="578318" cy="1119091"/>
          </a:xfrm>
        </p:grpSpPr>
        <p:sp>
          <p:nvSpPr>
            <p:cNvPr id="632" name="Rounded Rectangle"/>
            <p:cNvSpPr/>
            <p:nvPr/>
          </p:nvSpPr>
          <p:spPr>
            <a:xfrm>
              <a:off x="0" y="0"/>
              <a:ext cx="578318" cy="1119091"/>
            </a:xfrm>
            <a:prstGeom prst="roundRect">
              <a:avLst>
                <a:gd name="adj" fmla="val 16667"/>
              </a:avLst>
            </a:prstGeom>
            <a:solidFill>
              <a:srgbClr val="FEFFFE"/>
            </a:solidFill>
            <a:ln w="38100" cap="flat">
              <a:solidFill>
                <a:srgbClr val="1D364D"/>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633" name="4"/>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4</a:t>
              </a:r>
            </a:p>
          </p:txBody>
        </p:sp>
      </p:grpSp>
      <p:grpSp>
        <p:nvGrpSpPr>
          <p:cNvPr id="637" name="Rounded Rectangle 21"/>
          <p:cNvGrpSpPr/>
          <p:nvPr/>
        </p:nvGrpSpPr>
        <p:grpSpPr>
          <a:xfrm>
            <a:off x="5372368" y="3514724"/>
            <a:ext cx="325305" cy="629490"/>
            <a:chOff x="0" y="0"/>
            <a:chExt cx="578318" cy="1119091"/>
          </a:xfrm>
        </p:grpSpPr>
        <p:sp>
          <p:nvSpPr>
            <p:cNvPr id="635" name="Rounded Rectangle"/>
            <p:cNvSpPr/>
            <p:nvPr/>
          </p:nvSpPr>
          <p:spPr>
            <a:xfrm>
              <a:off x="0" y="0"/>
              <a:ext cx="578318" cy="1119091"/>
            </a:xfrm>
            <a:prstGeom prst="roundRect">
              <a:avLst>
                <a:gd name="adj" fmla="val 16667"/>
              </a:avLst>
            </a:prstGeom>
            <a:solidFill>
              <a:srgbClr val="FEFFFE"/>
            </a:solidFill>
            <a:ln w="38100" cap="flat">
              <a:solidFill>
                <a:srgbClr val="1D364D"/>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636" name="5"/>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5</a:t>
              </a:r>
            </a:p>
          </p:txBody>
        </p:sp>
      </p:grpSp>
      <p:sp>
        <p:nvSpPr>
          <p:cNvPr id="638" name="TextBox 22"/>
          <p:cNvSpPr txBox="1"/>
          <p:nvPr/>
        </p:nvSpPr>
        <p:spPr>
          <a:xfrm>
            <a:off x="2231974" y="1712007"/>
            <a:ext cx="1279644"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1900" b="0" cap="all" spc="76">
                <a:solidFill>
                  <a:srgbClr val="476CE8"/>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400" b="0" i="0" u="none" strike="noStrike" kern="0" cap="all" spc="76" normalizeH="0" baseline="0" noProof="0" dirty="0">
                <a:ln>
                  <a:noFill/>
                </a:ln>
                <a:solidFill>
                  <a:srgbClr val="476CE8"/>
                </a:solidFill>
                <a:effectLst/>
                <a:uLnTx/>
                <a:uFillTx/>
                <a:latin typeface="IBM Plex Sans SemiBold"/>
                <a:sym typeface="IBM Plex Sans SemiBold"/>
              </a:rPr>
              <a:t>Partition 0</a:t>
            </a:r>
          </a:p>
        </p:txBody>
      </p:sp>
      <p:sp>
        <p:nvSpPr>
          <p:cNvPr id="639" name="TextBox 24"/>
          <p:cNvSpPr txBox="1"/>
          <p:nvPr/>
        </p:nvSpPr>
        <p:spPr>
          <a:xfrm>
            <a:off x="2231973" y="2716115"/>
            <a:ext cx="1279644"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1900" b="0" cap="all" spc="76">
                <a:solidFill>
                  <a:srgbClr val="476CE8"/>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400" b="0" i="0" u="none" strike="noStrike" kern="0" cap="all" spc="76" normalizeH="0" baseline="0" noProof="0" dirty="0">
                <a:ln>
                  <a:noFill/>
                </a:ln>
                <a:solidFill>
                  <a:srgbClr val="476CE8"/>
                </a:solidFill>
                <a:effectLst/>
                <a:uLnTx/>
                <a:uFillTx/>
                <a:latin typeface="IBM Plex Sans SemiBold"/>
                <a:sym typeface="IBM Plex Sans SemiBold"/>
              </a:rPr>
              <a:t>Partition 1</a:t>
            </a:r>
          </a:p>
        </p:txBody>
      </p:sp>
      <p:sp>
        <p:nvSpPr>
          <p:cNvPr id="640" name="TextBox 25"/>
          <p:cNvSpPr txBox="1"/>
          <p:nvPr/>
        </p:nvSpPr>
        <p:spPr>
          <a:xfrm>
            <a:off x="2231972" y="3718670"/>
            <a:ext cx="1279644"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1900" b="0" cap="all" spc="76">
                <a:solidFill>
                  <a:srgbClr val="476CE8"/>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400" b="0" i="0" u="none" strike="noStrike" kern="0" cap="all" spc="76" normalizeH="0" baseline="0" noProof="0" dirty="0">
                <a:ln>
                  <a:noFill/>
                </a:ln>
                <a:solidFill>
                  <a:srgbClr val="476CE8"/>
                </a:solidFill>
                <a:effectLst/>
                <a:uLnTx/>
                <a:uFillTx/>
                <a:latin typeface="IBM Plex Sans SemiBold"/>
                <a:sym typeface="IBM Plex Sans SemiBold"/>
              </a:rPr>
              <a:t>Partition 2</a:t>
            </a:r>
          </a:p>
        </p:txBody>
      </p:sp>
      <p:grpSp>
        <p:nvGrpSpPr>
          <p:cNvPr id="643" name="Rounded Rectangle 26"/>
          <p:cNvGrpSpPr/>
          <p:nvPr/>
        </p:nvGrpSpPr>
        <p:grpSpPr>
          <a:xfrm>
            <a:off x="5697672" y="1510902"/>
            <a:ext cx="325305" cy="629490"/>
            <a:chOff x="0" y="0"/>
            <a:chExt cx="578318" cy="1119091"/>
          </a:xfrm>
        </p:grpSpPr>
        <p:sp>
          <p:nvSpPr>
            <p:cNvPr id="641" name="Rounded Rectangle"/>
            <p:cNvSpPr/>
            <p:nvPr/>
          </p:nvSpPr>
          <p:spPr>
            <a:xfrm>
              <a:off x="0" y="0"/>
              <a:ext cx="578318" cy="1119091"/>
            </a:xfrm>
            <a:prstGeom prst="roundRect">
              <a:avLst>
                <a:gd name="adj" fmla="val 16667"/>
              </a:avLst>
            </a:prstGeom>
            <a:solidFill>
              <a:srgbClr val="FEFFFE"/>
            </a:solidFill>
            <a:ln w="38100" cap="flat">
              <a:solidFill>
                <a:srgbClr val="5AAAFA"/>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642" name="6"/>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6</a:t>
              </a:r>
            </a:p>
          </p:txBody>
        </p:sp>
      </p:grpSp>
      <p:grpSp>
        <p:nvGrpSpPr>
          <p:cNvPr id="649" name="Rounded Rectangle 28"/>
          <p:cNvGrpSpPr/>
          <p:nvPr/>
        </p:nvGrpSpPr>
        <p:grpSpPr>
          <a:xfrm>
            <a:off x="5050495" y="2512813"/>
            <a:ext cx="325305" cy="629490"/>
            <a:chOff x="0" y="0"/>
            <a:chExt cx="578318" cy="1119091"/>
          </a:xfrm>
        </p:grpSpPr>
        <p:sp>
          <p:nvSpPr>
            <p:cNvPr id="647" name="Rounded Rectangle"/>
            <p:cNvSpPr/>
            <p:nvPr/>
          </p:nvSpPr>
          <p:spPr>
            <a:xfrm>
              <a:off x="0" y="0"/>
              <a:ext cx="578318" cy="1119091"/>
            </a:xfrm>
            <a:prstGeom prst="roundRect">
              <a:avLst>
                <a:gd name="adj" fmla="val 16667"/>
              </a:avLst>
            </a:prstGeom>
            <a:solidFill>
              <a:srgbClr val="FEFFFE"/>
            </a:solidFill>
            <a:ln w="38100" cap="flat">
              <a:solidFill>
                <a:srgbClr val="1D364D"/>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648" name="4"/>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4</a:t>
              </a:r>
            </a:p>
          </p:txBody>
        </p:sp>
      </p:grpSp>
      <p:grpSp>
        <p:nvGrpSpPr>
          <p:cNvPr id="652" name="Rounded Rectangle 29"/>
          <p:cNvGrpSpPr/>
          <p:nvPr/>
        </p:nvGrpSpPr>
        <p:grpSpPr>
          <a:xfrm>
            <a:off x="5372368" y="2512813"/>
            <a:ext cx="325305" cy="629490"/>
            <a:chOff x="0" y="0"/>
            <a:chExt cx="578318" cy="1119091"/>
          </a:xfrm>
        </p:grpSpPr>
        <p:sp>
          <p:nvSpPr>
            <p:cNvPr id="650" name="Rounded Rectangle"/>
            <p:cNvSpPr/>
            <p:nvPr/>
          </p:nvSpPr>
          <p:spPr>
            <a:xfrm>
              <a:off x="0" y="0"/>
              <a:ext cx="578318" cy="1119091"/>
            </a:xfrm>
            <a:prstGeom prst="roundRect">
              <a:avLst>
                <a:gd name="adj" fmla="val 16667"/>
              </a:avLst>
            </a:prstGeom>
            <a:solidFill>
              <a:srgbClr val="FEFFFE"/>
            </a:solidFill>
            <a:ln w="38100" cap="flat">
              <a:solidFill>
                <a:srgbClr val="1D364D"/>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651" name="5"/>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5</a:t>
              </a:r>
            </a:p>
          </p:txBody>
        </p:sp>
      </p:grpSp>
      <p:sp>
        <p:nvSpPr>
          <p:cNvPr id="2" name="Rectangle 1">
            <a:extLst>
              <a:ext uri="{FF2B5EF4-FFF2-40B4-BE49-F238E27FC236}">
                <a16:creationId xmlns:a16="http://schemas.microsoft.com/office/drawing/2014/main" id="{1191E476-AC61-D842-B5EA-E59888D6BEE4}"/>
              </a:ext>
            </a:extLst>
          </p:cNvPr>
          <p:cNvSpPr/>
          <p:nvPr/>
        </p:nvSpPr>
        <p:spPr>
          <a:xfrm>
            <a:off x="462616" y="4547391"/>
            <a:ext cx="7055784" cy="300082"/>
          </a:xfrm>
          <a:prstGeom prst="rect">
            <a:avLst/>
          </a:prstGeom>
        </p:spPr>
        <p:txBody>
          <a:bodyPr wrap="square">
            <a:spAutoFit/>
          </a:bodyPr>
          <a:lstStyle/>
          <a:p>
            <a:r>
              <a:rPr lang="en-US" dirty="0"/>
              <a:t>If a key is set, Kafka will always append records with that same key to the same partition</a:t>
            </a:r>
          </a:p>
        </p:txBody>
      </p:sp>
      <p:grpSp>
        <p:nvGrpSpPr>
          <p:cNvPr id="66" name="Rounded Rectangle 27">
            <a:extLst>
              <a:ext uri="{FF2B5EF4-FFF2-40B4-BE49-F238E27FC236}">
                <a16:creationId xmlns:a16="http://schemas.microsoft.com/office/drawing/2014/main" id="{C6CB5E4A-728F-BF4D-8661-5BA2B71A6014}"/>
              </a:ext>
            </a:extLst>
          </p:cNvPr>
          <p:cNvGrpSpPr/>
          <p:nvPr/>
        </p:nvGrpSpPr>
        <p:grpSpPr>
          <a:xfrm>
            <a:off x="6019546" y="1510902"/>
            <a:ext cx="325304" cy="629490"/>
            <a:chOff x="0" y="0"/>
            <a:chExt cx="578318" cy="1119091"/>
          </a:xfrm>
        </p:grpSpPr>
        <p:sp>
          <p:nvSpPr>
            <p:cNvPr id="67" name="Rounded Rectangle">
              <a:extLst>
                <a:ext uri="{FF2B5EF4-FFF2-40B4-BE49-F238E27FC236}">
                  <a16:creationId xmlns:a16="http://schemas.microsoft.com/office/drawing/2014/main" id="{4C9B2D3B-6A5F-D547-B81A-69186FE19955}"/>
                </a:ext>
              </a:extLst>
            </p:cNvPr>
            <p:cNvSpPr/>
            <p:nvPr/>
          </p:nvSpPr>
          <p:spPr>
            <a:xfrm>
              <a:off x="0" y="0"/>
              <a:ext cx="578318" cy="1119091"/>
            </a:xfrm>
            <a:prstGeom prst="roundRect">
              <a:avLst>
                <a:gd name="adj" fmla="val 16667"/>
              </a:avLst>
            </a:prstGeom>
            <a:solidFill>
              <a:srgbClr val="FEFFFE"/>
            </a:solidFill>
            <a:ln w="38100" cap="flat">
              <a:solidFill>
                <a:srgbClr val="5AAAFA"/>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68" name="7">
              <a:extLst>
                <a:ext uri="{FF2B5EF4-FFF2-40B4-BE49-F238E27FC236}">
                  <a16:creationId xmlns:a16="http://schemas.microsoft.com/office/drawing/2014/main" id="{18C1F3BC-D063-A745-BE2A-09F1D5B1A105}"/>
                </a:ext>
              </a:extLst>
            </p:cNvPr>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7</a:t>
              </a:r>
            </a:p>
          </p:txBody>
        </p:sp>
      </p:grpSp>
      <p:sp>
        <p:nvSpPr>
          <p:cNvPr id="69" name="TextBox 9">
            <a:extLst>
              <a:ext uri="{FF2B5EF4-FFF2-40B4-BE49-F238E27FC236}">
                <a16:creationId xmlns:a16="http://schemas.microsoft.com/office/drawing/2014/main" id="{5300C199-F99E-8843-8DB7-95D49706BEBA}"/>
              </a:ext>
            </a:extLst>
          </p:cNvPr>
          <p:cNvSpPr txBox="1"/>
          <p:nvPr/>
        </p:nvSpPr>
        <p:spPr>
          <a:xfrm>
            <a:off x="2219693" y="1065646"/>
            <a:ext cx="652101"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2400" b="0" cap="all" spc="96">
                <a:solidFill>
                  <a:srgbClr val="476CE8"/>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400" b="0" i="0" u="none" strike="noStrike" kern="0" cap="all" spc="96" normalizeH="0" baseline="0" noProof="0" dirty="0">
                <a:ln>
                  <a:noFill/>
                </a:ln>
                <a:solidFill>
                  <a:srgbClr val="476CE8"/>
                </a:solidFill>
                <a:effectLst/>
                <a:uLnTx/>
                <a:uFillTx/>
                <a:latin typeface="IBM Plex Sans SemiBold"/>
                <a:sym typeface="IBM Plex Sans SemiBold"/>
              </a:rPr>
              <a:t>Topic</a:t>
            </a:r>
          </a:p>
        </p:txBody>
      </p:sp>
      <p:sp>
        <p:nvSpPr>
          <p:cNvPr id="70" name="Rounded Rectangle 69">
            <a:extLst>
              <a:ext uri="{FF2B5EF4-FFF2-40B4-BE49-F238E27FC236}">
                <a16:creationId xmlns:a16="http://schemas.microsoft.com/office/drawing/2014/main" id="{8375A4E2-A9D7-3A43-B92B-22AE509F26D4}"/>
              </a:ext>
            </a:extLst>
          </p:cNvPr>
          <p:cNvSpPr/>
          <p:nvPr/>
        </p:nvSpPr>
        <p:spPr>
          <a:xfrm>
            <a:off x="1896534" y="1328037"/>
            <a:ext cx="4644152" cy="2958882"/>
          </a:xfrm>
          <a:prstGeom prst="roundRect">
            <a:avLst>
              <a:gd name="adj" fmla="val 5221"/>
            </a:avLst>
          </a:prstGeom>
          <a:noFill/>
          <a:ln w="22225">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1095269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8AD7A6A-DB26-C242-93DE-40C837D7FEC4}"/>
              </a:ext>
            </a:extLst>
          </p:cNvPr>
          <p:cNvSpPr>
            <a:spLocks noGrp="1"/>
          </p:cNvSpPr>
          <p:nvPr>
            <p:ph type="sldNum" sz="quarter" idx="4294967295"/>
          </p:nvPr>
        </p:nvSpPr>
        <p:spPr>
          <a:xfrm>
            <a:off x="7086600" y="4826000"/>
            <a:ext cx="2057400" cy="138113"/>
          </a:xfrm>
        </p:spPr>
        <p:txBody>
          <a:bodyPr/>
          <a:lstStyle/>
          <a:p>
            <a:fld id="{D0BE6F14-FF48-0F4F-A8AA-2E3F25371E4A}" type="slidenum">
              <a:rPr lang="en-US" smtClean="0"/>
              <a:pPr/>
              <a:t>2</a:t>
            </a:fld>
            <a:endParaRPr lang="en-US"/>
          </a:p>
        </p:txBody>
      </p:sp>
      <p:pic>
        <p:nvPicPr>
          <p:cNvPr id="5" name="Picture 4">
            <a:extLst>
              <a:ext uri="{FF2B5EF4-FFF2-40B4-BE49-F238E27FC236}">
                <a16:creationId xmlns:a16="http://schemas.microsoft.com/office/drawing/2014/main" id="{0A11DE28-8BCF-3C41-A1F0-B2D70EB4F464}"/>
              </a:ext>
            </a:extLst>
          </p:cNvPr>
          <p:cNvPicPr>
            <a:picLocks noChangeAspect="1"/>
          </p:cNvPicPr>
          <p:nvPr/>
        </p:nvPicPr>
        <p:blipFill>
          <a:blip r:embed="rId2"/>
          <a:stretch>
            <a:fillRect/>
          </a:stretch>
        </p:blipFill>
        <p:spPr>
          <a:xfrm>
            <a:off x="3347902" y="509845"/>
            <a:ext cx="2595698" cy="772846"/>
          </a:xfrm>
          <a:prstGeom prst="rect">
            <a:avLst/>
          </a:prstGeom>
        </p:spPr>
      </p:pic>
      <p:pic>
        <p:nvPicPr>
          <p:cNvPr id="6" name="Picture 5">
            <a:extLst>
              <a:ext uri="{FF2B5EF4-FFF2-40B4-BE49-F238E27FC236}">
                <a16:creationId xmlns:a16="http://schemas.microsoft.com/office/drawing/2014/main" id="{F02FCD64-2789-9E49-A42A-EF9DBD4914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8638" y="1585204"/>
            <a:ext cx="1579553" cy="2091446"/>
          </a:xfrm>
          <a:prstGeom prst="rect">
            <a:avLst/>
          </a:prstGeom>
        </p:spPr>
      </p:pic>
      <p:sp>
        <p:nvSpPr>
          <p:cNvPr id="7" name="Text Placeholder 4">
            <a:extLst>
              <a:ext uri="{FF2B5EF4-FFF2-40B4-BE49-F238E27FC236}">
                <a16:creationId xmlns:a16="http://schemas.microsoft.com/office/drawing/2014/main" id="{F7FBB98F-0EA1-C84C-BB93-482B0578E9E4}"/>
              </a:ext>
            </a:extLst>
          </p:cNvPr>
          <p:cNvSpPr txBox="1">
            <a:spLocks/>
          </p:cNvSpPr>
          <p:nvPr/>
        </p:nvSpPr>
        <p:spPr>
          <a:xfrm>
            <a:off x="4885509" y="2571750"/>
            <a:ext cx="4029891" cy="1104900"/>
          </a:xfrm>
          <a:prstGeom prst="rect">
            <a:avLst/>
          </a:prstGeom>
        </p:spPr>
        <p:txBody>
          <a:bodyPr lIns="0"/>
          <a:lstStyle>
            <a:lvl1pPr marL="173034" indent="-173034" algn="l" rtl="0" eaLnBrk="1" fontAlgn="base" hangingPunct="1">
              <a:spcBef>
                <a:spcPct val="50000"/>
              </a:spcBef>
              <a:spcAft>
                <a:spcPct val="0"/>
              </a:spcAft>
              <a:buClr>
                <a:schemeClr val="tx1"/>
              </a:buClr>
              <a:buFont typeface="Wingdings" panose="05000000000000000000" pitchFamily="2" charset="2"/>
              <a:buChar char="§"/>
              <a:defRPr sz="2133">
                <a:solidFill>
                  <a:srgbClr val="352869"/>
                </a:solidFill>
                <a:latin typeface="IBM Plex Sans" charset="0"/>
                <a:ea typeface="IBM Plex Sans" charset="0"/>
                <a:cs typeface="IBM Plex Sans" charset="0"/>
              </a:defRPr>
            </a:lvl1pPr>
            <a:lvl2pPr marL="509575" indent="-163509" algn="l" rtl="0" eaLnBrk="1" fontAlgn="base" hangingPunct="1">
              <a:spcBef>
                <a:spcPct val="0"/>
              </a:spcBef>
              <a:spcAft>
                <a:spcPct val="0"/>
              </a:spcAft>
              <a:buClr>
                <a:schemeClr val="tx1"/>
              </a:buClr>
              <a:buFont typeface="Arial" panose="020B0604020202020204" pitchFamily="34" charset="0"/>
              <a:buChar char="–"/>
              <a:defRPr sz="1867">
                <a:solidFill>
                  <a:srgbClr val="352869"/>
                </a:solidFill>
                <a:latin typeface="IBM Plex Sans" charset="0"/>
                <a:ea typeface="IBM Plex Sans" charset="0"/>
                <a:cs typeface="IBM Plex Sans" charset="0"/>
              </a:defRPr>
            </a:lvl2pPr>
            <a:lvl3pPr marL="855641" indent="-173034" algn="l" rtl="0" eaLnBrk="1" fontAlgn="base" hangingPunct="1">
              <a:spcBef>
                <a:spcPct val="0"/>
              </a:spcBef>
              <a:spcAft>
                <a:spcPct val="0"/>
              </a:spcAft>
              <a:buClr>
                <a:schemeClr val="tx1"/>
              </a:buClr>
              <a:buChar char="•"/>
              <a:defRPr sz="1600">
                <a:solidFill>
                  <a:srgbClr val="352869"/>
                </a:solidFill>
                <a:latin typeface="IBM Plex Sans" charset="0"/>
                <a:ea typeface="IBM Plex Sans" charset="0"/>
                <a:cs typeface="IBM Plex Sans" charset="0"/>
              </a:defRPr>
            </a:lvl3pPr>
            <a:lvl4pPr marL="1203295" indent="-173034" algn="l" rtl="0" eaLnBrk="1" fontAlgn="base" hangingPunct="1">
              <a:spcBef>
                <a:spcPct val="20000"/>
              </a:spcBef>
              <a:spcAft>
                <a:spcPct val="0"/>
              </a:spcAft>
              <a:buClr>
                <a:schemeClr val="bg1"/>
              </a:buClr>
              <a:buChar char="–"/>
              <a:defRPr sz="1600">
                <a:solidFill>
                  <a:schemeClr val="bg1"/>
                </a:solidFill>
                <a:latin typeface="+mn-lt"/>
                <a:ea typeface="MS PGothic" panose="020B0600070205080204" pitchFamily="34" charset="-128"/>
              </a:defRPr>
            </a:lvl4pPr>
            <a:lvl5pPr marL="1539836" indent="-163509" algn="l" rtl="0" eaLnBrk="1" fontAlgn="base" hangingPunct="1">
              <a:spcBef>
                <a:spcPct val="20000"/>
              </a:spcBef>
              <a:spcAft>
                <a:spcPct val="0"/>
              </a:spcAft>
              <a:buClr>
                <a:schemeClr val="bg1"/>
              </a:buClr>
              <a:buChar char="»"/>
              <a:defRPr sz="1600">
                <a:solidFill>
                  <a:schemeClr val="bg1"/>
                </a:solidFill>
                <a:latin typeface="+mn-lt"/>
                <a:ea typeface="MS PGothic" panose="020B0600070205080204" pitchFamily="34" charset="-128"/>
              </a:defRPr>
            </a:lvl5pPr>
            <a:lvl6pPr marL="1997025" indent="-163509" algn="l" rtl="0" eaLnBrk="1" fontAlgn="base" hangingPunct="1">
              <a:spcBef>
                <a:spcPct val="20000"/>
              </a:spcBef>
              <a:spcAft>
                <a:spcPct val="0"/>
              </a:spcAft>
              <a:buClr>
                <a:schemeClr val="bg1"/>
              </a:buClr>
              <a:buChar char="»"/>
              <a:defRPr sz="1600">
                <a:solidFill>
                  <a:schemeClr val="bg1"/>
                </a:solidFill>
                <a:latin typeface="+mn-lt"/>
              </a:defRPr>
            </a:lvl6pPr>
            <a:lvl7pPr marL="2454213" indent="-163509" algn="l" rtl="0" eaLnBrk="1" fontAlgn="base" hangingPunct="1">
              <a:spcBef>
                <a:spcPct val="20000"/>
              </a:spcBef>
              <a:spcAft>
                <a:spcPct val="0"/>
              </a:spcAft>
              <a:buClr>
                <a:schemeClr val="bg1"/>
              </a:buClr>
              <a:buChar char="»"/>
              <a:defRPr sz="1600">
                <a:solidFill>
                  <a:schemeClr val="bg1"/>
                </a:solidFill>
                <a:latin typeface="+mn-lt"/>
              </a:defRPr>
            </a:lvl7pPr>
            <a:lvl8pPr marL="2911402" indent="-163509" algn="l" rtl="0" eaLnBrk="1" fontAlgn="base" hangingPunct="1">
              <a:spcBef>
                <a:spcPct val="20000"/>
              </a:spcBef>
              <a:spcAft>
                <a:spcPct val="0"/>
              </a:spcAft>
              <a:buClr>
                <a:schemeClr val="bg1"/>
              </a:buClr>
              <a:buChar char="»"/>
              <a:defRPr sz="1600">
                <a:solidFill>
                  <a:schemeClr val="bg1"/>
                </a:solidFill>
                <a:latin typeface="+mn-lt"/>
              </a:defRPr>
            </a:lvl8pPr>
            <a:lvl9pPr marL="3368590" indent="-163509" algn="l" rtl="0" eaLnBrk="1" fontAlgn="base" hangingPunct="1">
              <a:spcBef>
                <a:spcPct val="20000"/>
              </a:spcBef>
              <a:spcAft>
                <a:spcPct val="0"/>
              </a:spcAft>
              <a:buClr>
                <a:schemeClr val="bg1"/>
              </a:buClr>
              <a:buChar char="»"/>
              <a:defRPr sz="1600">
                <a:solidFill>
                  <a:schemeClr val="bg1"/>
                </a:solidFill>
                <a:latin typeface="+mn-lt"/>
              </a:defRPr>
            </a:lvl9pPr>
          </a:lstStyle>
          <a:p>
            <a:pPr marL="0" indent="0">
              <a:buClr>
                <a:srgbClr val="1D3548"/>
              </a:buClr>
              <a:buNone/>
            </a:pPr>
            <a:r>
              <a:rPr lang="en-GB" sz="3200" kern="0" dirty="0">
                <a:solidFill>
                  <a:srgbClr val="1D3548"/>
                </a:solidFill>
              </a:rPr>
              <a:t>IBM</a:t>
            </a:r>
            <a:r>
              <a:rPr lang="en-GB" sz="3200" b="1" kern="0" dirty="0">
                <a:solidFill>
                  <a:srgbClr val="1D3548"/>
                </a:solidFill>
              </a:rPr>
              <a:t> Event Streams              </a:t>
            </a:r>
            <a:r>
              <a:rPr lang="en-GB" sz="3200" kern="0" dirty="0">
                <a:solidFill>
                  <a:srgbClr val="1D3548"/>
                </a:solidFill>
              </a:rPr>
              <a:t> </a:t>
            </a:r>
            <a:r>
              <a:rPr lang="en-GB" sz="2000" kern="0" dirty="0">
                <a:solidFill>
                  <a:srgbClr val="1D3548"/>
                </a:solidFill>
              </a:rPr>
              <a:t>Apache Kafka for the Enterprise</a:t>
            </a:r>
          </a:p>
        </p:txBody>
      </p:sp>
    </p:spTree>
    <p:extLst>
      <p:ext uri="{BB962C8B-B14F-4D97-AF65-F5344CB8AC3E}">
        <p14:creationId xmlns:p14="http://schemas.microsoft.com/office/powerpoint/2010/main" val="3811610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Kafka Producers</a:t>
            </a:r>
          </a:p>
        </p:txBody>
      </p:sp>
      <p:sp>
        <p:nvSpPr>
          <p:cNvPr id="9" name="Rectangle 3"/>
          <p:cNvSpPr>
            <a:spLocks noGrp="1" noChangeArrowheads="1"/>
          </p:cNvSpPr>
          <p:nvPr>
            <p:ph idx="1"/>
          </p:nvPr>
        </p:nvSpPr>
        <p:spPr>
          <a:xfrm>
            <a:off x="293688" y="812800"/>
            <a:ext cx="8393112" cy="3692525"/>
          </a:xfrm>
        </p:spPr>
        <p:txBody>
          <a:bodyPr/>
          <a:lstStyle/>
          <a:p>
            <a:r>
              <a:rPr lang="en-US" sz="1400" dirty="0"/>
              <a:t>A Producer writes a record to a Topic</a:t>
            </a:r>
          </a:p>
          <a:p>
            <a:pPr lvl="1"/>
            <a:r>
              <a:rPr lang="en-US" sz="1400" dirty="0"/>
              <a:t>If there are more than 1 partition then round robin is used to each partition of the topic</a:t>
            </a:r>
          </a:p>
          <a:p>
            <a:pPr lvl="1"/>
            <a:r>
              <a:rPr lang="en-US" sz="1400" dirty="0"/>
              <a:t>If a key is given, then the record will always be written to a single partition</a:t>
            </a:r>
          </a:p>
          <a:p>
            <a:r>
              <a:rPr lang="en-US" sz="1400" dirty="0"/>
              <a:t>Producers can be idempotent, which prevents sending a message twice</a:t>
            </a:r>
          </a:p>
          <a:p>
            <a:r>
              <a:rPr lang="en-US" sz="1400" dirty="0"/>
              <a:t>Producers can use message compression</a:t>
            </a:r>
          </a:p>
          <a:p>
            <a:pPr lvl="1"/>
            <a:r>
              <a:rPr lang="en-US" sz="1400" dirty="0"/>
              <a:t>Compression codecs supported are </a:t>
            </a:r>
            <a:r>
              <a:rPr lang="en-US" sz="1400" dirty="0">
                <a:hlinkClick r:id="rId3"/>
              </a:rPr>
              <a:t>Snappy</a:t>
            </a:r>
            <a:r>
              <a:rPr lang="en-US" sz="1400" dirty="0"/>
              <a:t>, </a:t>
            </a:r>
            <a:r>
              <a:rPr lang="en-US" sz="1400" dirty="0">
                <a:hlinkClick r:id="rId4"/>
              </a:rPr>
              <a:t>GZIP</a:t>
            </a:r>
            <a:r>
              <a:rPr lang="en-US" sz="1400" dirty="0"/>
              <a:t> and </a:t>
            </a:r>
            <a:r>
              <a:rPr lang="en-US" sz="1400" dirty="0">
                <a:hlinkClick r:id="rId5"/>
              </a:rPr>
              <a:t>LZ4</a:t>
            </a:r>
            <a:endParaRPr lang="en-US" sz="1400" dirty="0"/>
          </a:p>
          <a:p>
            <a:pPr lvl="1"/>
            <a:r>
              <a:rPr lang="en-US" sz="1400" dirty="0"/>
              <a:t>Consumers will automatically know a message is compressed and decompress</a:t>
            </a:r>
          </a:p>
          <a:p>
            <a:pPr marL="0" indent="0">
              <a:buNone/>
            </a:pPr>
            <a:endParaRPr lang="en-US" sz="1400" dirty="0"/>
          </a:p>
        </p:txBody>
      </p:sp>
      <p:sp>
        <p:nvSpPr>
          <p:cNvPr id="5" name="Slide Number Placeholder 4"/>
          <p:cNvSpPr>
            <a:spLocks noGrp="1"/>
          </p:cNvSpPr>
          <p:nvPr>
            <p:ph type="sldNum" sz="quarter" idx="10"/>
          </p:nvPr>
        </p:nvSpPr>
        <p:spPr/>
        <p:txBody>
          <a:bodyPr/>
          <a:lstStyle/>
          <a:p>
            <a:fld id="{E98947E1-6E9C-4553-A175-053CB8F72200}" type="slidenum">
              <a:rPr lang="en-US" smtClean="0"/>
              <a:pPr/>
              <a:t>20</a:t>
            </a:fld>
            <a:endParaRPr lang="en-US" dirty="0"/>
          </a:p>
        </p:txBody>
      </p:sp>
      <p:pic>
        <p:nvPicPr>
          <p:cNvPr id="3" name="Picture 2">
            <a:extLst>
              <a:ext uri="{FF2B5EF4-FFF2-40B4-BE49-F238E27FC236}">
                <a16:creationId xmlns:a16="http://schemas.microsoft.com/office/drawing/2014/main" id="{E86CA1B0-90B6-1B41-835F-DAC66BE1A772}"/>
              </a:ext>
            </a:extLst>
          </p:cNvPr>
          <p:cNvPicPr>
            <a:picLocks noChangeAspect="1"/>
          </p:cNvPicPr>
          <p:nvPr/>
        </p:nvPicPr>
        <p:blipFill>
          <a:blip r:embed="rId6"/>
          <a:stretch>
            <a:fillRect/>
          </a:stretch>
        </p:blipFill>
        <p:spPr>
          <a:xfrm>
            <a:off x="7874000" y="0"/>
            <a:ext cx="1625600" cy="1625600"/>
          </a:xfrm>
          <a:prstGeom prst="rect">
            <a:avLst/>
          </a:prstGeom>
        </p:spPr>
      </p:pic>
    </p:spTree>
    <p:extLst>
      <p:ext uri="{BB962C8B-B14F-4D97-AF65-F5344CB8AC3E}">
        <p14:creationId xmlns:p14="http://schemas.microsoft.com/office/powerpoint/2010/main" val="3961597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p:cNvSpPr txBox="1">
            <a:spLocks noGrp="1"/>
          </p:cNvSpPr>
          <p:nvPr>
            <p:ph type="title"/>
          </p:nvPr>
        </p:nvSpPr>
        <p:spPr>
          <a:prstGeom prst="rect">
            <a:avLst/>
          </a:prstGeom>
        </p:spPr>
        <p:txBody>
          <a:bodyPr/>
          <a:lstStyle/>
          <a:p>
            <a:r>
              <a:t>Producers</a:t>
            </a:r>
          </a:p>
        </p:txBody>
      </p:sp>
      <p:sp>
        <p:nvSpPr>
          <p:cNvPr id="5" name="Slide Number Placeholder 4">
            <a:extLst>
              <a:ext uri="{FF2B5EF4-FFF2-40B4-BE49-F238E27FC236}">
                <a16:creationId xmlns:a16="http://schemas.microsoft.com/office/drawing/2014/main" id="{CCF623B1-C626-DD45-92D4-9254D22C4BB8}"/>
              </a:ext>
            </a:extLst>
          </p:cNvPr>
          <p:cNvSpPr>
            <a:spLocks noGrp="1"/>
          </p:cNvSpPr>
          <p:nvPr>
            <p:ph type="sldNum" sz="quarter" idx="10"/>
          </p:nvPr>
        </p:nvSpPr>
        <p:spPr/>
        <p:txBody>
          <a:bodyPr/>
          <a:lstStyle/>
          <a:p>
            <a:fld id="{2F63A97E-D605-DC42-8452-C14CD1FA87FA}" type="slidenum">
              <a:rPr lang="en-US" smtClean="0">
                <a:solidFill>
                  <a:srgbClr val="5AAAFA"/>
                </a:solidFill>
              </a:rPr>
              <a:pPr/>
              <a:t>21</a:t>
            </a:fld>
            <a:endParaRPr lang="en-US">
              <a:solidFill>
                <a:srgbClr val="5AAAFA"/>
              </a:solidFill>
            </a:endParaRPr>
          </a:p>
        </p:txBody>
      </p:sp>
      <p:sp>
        <p:nvSpPr>
          <p:cNvPr id="656" name="Producer can choose acknowledgement level:"/>
          <p:cNvSpPr txBox="1"/>
          <p:nvPr/>
        </p:nvSpPr>
        <p:spPr>
          <a:xfrm>
            <a:off x="4518105" y="278499"/>
            <a:ext cx="4416274" cy="3039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8575" tIns="28575" rIns="28575" bIns="28575" anchor="ctr">
            <a:spAutoFit/>
          </a:bodyPr>
          <a:lstStyle>
            <a:lvl1pPr algn="l" defTabSz="914400">
              <a:spcBef>
                <a:spcPts val="1400"/>
              </a:spcBef>
              <a:defRPr sz="2800" b="0">
                <a:solidFill>
                  <a:srgbClr val="1B2834"/>
                </a:solidFill>
                <a:latin typeface="IBM Plex Sans SemiBold"/>
                <a:ea typeface="IBM Plex Sans SemiBold"/>
                <a:cs typeface="IBM Plex Sans SemiBold"/>
                <a:sym typeface="IBM Plex Sans SemiBold"/>
              </a:defRPr>
            </a:lvl1pPr>
          </a:lstStyle>
          <a:p>
            <a:pPr marL="0" marR="0" lvl="0" indent="0" algn="l" defTabSz="914400" rtl="0" eaLnBrk="1" fontAlgn="auto" latinLnBrk="0" hangingPunct="0">
              <a:lnSpc>
                <a:spcPct val="100000"/>
              </a:lnSpc>
              <a:spcBef>
                <a:spcPts val="1400"/>
              </a:spcBef>
              <a:spcAft>
                <a:spcPts val="0"/>
              </a:spcAft>
              <a:buClrTx/>
              <a:buSzTx/>
              <a:buFontTx/>
              <a:buNone/>
              <a:tabLst/>
              <a:defRPr/>
            </a:pPr>
            <a:r>
              <a:rPr kumimoji="0" sz="1600" b="0" i="0" u="none" strike="noStrike" kern="0" cap="none" spc="0" normalizeH="0" baseline="0" noProof="0" dirty="0">
                <a:ln>
                  <a:noFill/>
                </a:ln>
                <a:solidFill>
                  <a:srgbClr val="1B2834"/>
                </a:solidFill>
                <a:effectLst/>
                <a:uLnTx/>
                <a:uFillTx/>
                <a:latin typeface="IBM Plex Sans SemiBold"/>
                <a:sym typeface="IBM Plex Sans SemiBold"/>
              </a:rPr>
              <a:t>Producer can choose acknowledgement level:</a:t>
            </a:r>
          </a:p>
        </p:txBody>
      </p:sp>
      <p:grpSp>
        <p:nvGrpSpPr>
          <p:cNvPr id="2" name="Group 1">
            <a:extLst>
              <a:ext uri="{FF2B5EF4-FFF2-40B4-BE49-F238E27FC236}">
                <a16:creationId xmlns:a16="http://schemas.microsoft.com/office/drawing/2014/main" id="{56563414-1D2A-9345-B055-7033375E1810}"/>
              </a:ext>
            </a:extLst>
          </p:cNvPr>
          <p:cNvGrpSpPr/>
          <p:nvPr/>
        </p:nvGrpSpPr>
        <p:grpSpPr>
          <a:xfrm>
            <a:off x="4906870" y="703419"/>
            <a:ext cx="4209783" cy="1528789"/>
            <a:chOff x="4906870" y="703419"/>
            <a:chExt cx="4209783" cy="1528789"/>
          </a:xfrm>
        </p:grpSpPr>
        <p:sp>
          <p:nvSpPr>
            <p:cNvPr id="657" name="0"/>
            <p:cNvSpPr/>
            <p:nvPr/>
          </p:nvSpPr>
          <p:spPr>
            <a:xfrm>
              <a:off x="4906870" y="747844"/>
              <a:ext cx="369725" cy="373248"/>
            </a:xfrm>
            <a:prstGeom prst="rect">
              <a:avLst/>
            </a:prstGeom>
            <a:solidFill>
              <a:srgbClr val="1B283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8575" tIns="28575" rIns="28575" bIns="28575" anchor="ctr"/>
            <a:lstStyle>
              <a:lvl1pPr>
                <a:defRPr sz="1600">
                  <a:solidFill>
                    <a:srgbClr val="FFFFFF"/>
                  </a:solidFill>
                  <a:latin typeface="IBM Plex Mono"/>
                  <a:ea typeface="IBM Plex Mono"/>
                  <a:cs typeface="IBM Plex Mono"/>
                  <a:sym typeface="IBM Plex Mono"/>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200" b="1" i="0" u="none" strike="noStrike" kern="0" cap="none" spc="0" normalizeH="0" baseline="0" noProof="0" dirty="0">
                  <a:ln>
                    <a:noFill/>
                  </a:ln>
                  <a:solidFill>
                    <a:srgbClr val="FFFFFF"/>
                  </a:solidFill>
                  <a:effectLst/>
                  <a:uLnTx/>
                  <a:uFillTx/>
                  <a:latin typeface="IBM Plex Mono"/>
                  <a:sym typeface="IBM Plex Mono"/>
                </a:rPr>
                <a:t>0</a:t>
              </a:r>
            </a:p>
          </p:txBody>
        </p:sp>
        <p:sp>
          <p:nvSpPr>
            <p:cNvPr id="658" name="Fire-and-forget…"/>
            <p:cNvSpPr txBox="1"/>
            <p:nvPr/>
          </p:nvSpPr>
          <p:spPr>
            <a:xfrm>
              <a:off x="5452507" y="703419"/>
              <a:ext cx="1293624" cy="488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8575" tIns="28575" rIns="28575" bIns="28575" anchor="ctr">
              <a:spAutoFit/>
            </a:bodyPr>
            <a:lstStyle/>
            <a:p>
              <a:pPr marL="0" marR="0" lvl="0" indent="0" algn="l" defTabSz="514350" rtl="0" eaLnBrk="1" fontAlgn="auto" latinLnBrk="0" hangingPunct="0">
                <a:lnSpc>
                  <a:spcPct val="100000"/>
                </a:lnSpc>
                <a:spcBef>
                  <a:spcPts val="0"/>
                </a:spcBef>
                <a:spcAft>
                  <a:spcPts val="0"/>
                </a:spcAft>
                <a:buClrTx/>
                <a:buSzTx/>
                <a:buFontTx/>
                <a:buNone/>
                <a:tabLst/>
                <a:defRPr sz="2400" b="0">
                  <a:solidFill>
                    <a:srgbClr val="1B2834"/>
                  </a:solidFill>
                  <a:latin typeface="IBM Plex Sans"/>
                  <a:ea typeface="IBM Plex Sans"/>
                  <a:cs typeface="IBM Plex Sans"/>
                  <a:sym typeface="IBM Plex Sans"/>
                </a:defRPr>
              </a:pPr>
              <a:r>
                <a:rPr kumimoji="0" sz="1400" b="0" i="0" u="none" strike="noStrike" kern="0" cap="none" spc="0" normalizeH="0" baseline="0" noProof="0" dirty="0">
                  <a:ln>
                    <a:noFill/>
                  </a:ln>
                  <a:solidFill>
                    <a:srgbClr val="1B2834"/>
                  </a:solidFill>
                  <a:effectLst/>
                  <a:uLnTx/>
                  <a:uFillTx/>
                  <a:latin typeface="IBM Plex Sans"/>
                  <a:sym typeface="IBM Plex Sans"/>
                </a:rPr>
                <a:t>Fire-and-forget</a:t>
              </a:r>
            </a:p>
            <a:p>
              <a:pPr marL="0" marR="0" lvl="0" indent="0" algn="l" defTabSz="514350" rtl="0" eaLnBrk="1" fontAlgn="auto" latinLnBrk="0" hangingPunct="0">
                <a:lnSpc>
                  <a:spcPct val="100000"/>
                </a:lnSpc>
                <a:spcBef>
                  <a:spcPts val="0"/>
                </a:spcBef>
                <a:spcAft>
                  <a:spcPts val="0"/>
                </a:spcAft>
                <a:buClrTx/>
                <a:buSzTx/>
                <a:buFontTx/>
                <a:buNone/>
                <a:tabLst/>
                <a:defRPr sz="2200" b="0" i="1">
                  <a:solidFill>
                    <a:srgbClr val="1B2834"/>
                  </a:solidFill>
                  <a:latin typeface="IBM Plex Sans"/>
                  <a:ea typeface="IBM Plex Sans"/>
                  <a:cs typeface="IBM Plex Sans"/>
                  <a:sym typeface="IBM Plex Sans"/>
                </a:defRPr>
              </a:pPr>
              <a:r>
                <a:rPr kumimoji="0" sz="1400" b="0" i="1" u="none" strike="noStrike" kern="0" cap="none" spc="0" normalizeH="0" baseline="0" noProof="0" dirty="0">
                  <a:ln>
                    <a:noFill/>
                  </a:ln>
                  <a:solidFill>
                    <a:srgbClr val="1B2834"/>
                  </a:solidFill>
                  <a:effectLst/>
                  <a:uLnTx/>
                  <a:uFillTx/>
                  <a:latin typeface="IBM Plex Sans"/>
                  <a:sym typeface="IBM Plex Sans"/>
                </a:rPr>
                <a:t>Fast, but risky</a:t>
              </a:r>
            </a:p>
          </p:txBody>
        </p:sp>
        <p:sp>
          <p:nvSpPr>
            <p:cNvPr id="659" name="1"/>
            <p:cNvSpPr/>
            <p:nvPr/>
          </p:nvSpPr>
          <p:spPr>
            <a:xfrm>
              <a:off x="4906870" y="1305038"/>
              <a:ext cx="371476" cy="371476"/>
            </a:xfrm>
            <a:prstGeom prst="rect">
              <a:avLst/>
            </a:prstGeom>
            <a:solidFill>
              <a:srgbClr val="1B283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8575" tIns="28575" rIns="28575" bIns="28575" anchor="ctr"/>
            <a:lstStyle>
              <a:lvl1pPr>
                <a:defRPr sz="1600">
                  <a:solidFill>
                    <a:srgbClr val="FFFFFF"/>
                  </a:solidFill>
                  <a:latin typeface="IBM Plex Mono"/>
                  <a:ea typeface="IBM Plex Mono"/>
                  <a:cs typeface="IBM Plex Mono"/>
                  <a:sym typeface="IBM Plex Mono"/>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200" b="1" i="0" u="none" strike="noStrike" kern="0" cap="none" spc="0" normalizeH="0" baseline="0" noProof="0" dirty="0">
                  <a:ln>
                    <a:noFill/>
                  </a:ln>
                  <a:solidFill>
                    <a:srgbClr val="FFFFFF"/>
                  </a:solidFill>
                  <a:effectLst/>
                  <a:uLnTx/>
                  <a:uFillTx/>
                  <a:latin typeface="IBM Plex Mono"/>
                  <a:sym typeface="IBM Plex Mono"/>
                </a:rPr>
                <a:t>1</a:t>
              </a:r>
            </a:p>
          </p:txBody>
        </p:sp>
        <p:sp>
          <p:nvSpPr>
            <p:cNvPr id="660" name="Waits for 1 broker to acknowledge"/>
            <p:cNvSpPr txBox="1"/>
            <p:nvPr/>
          </p:nvSpPr>
          <p:spPr>
            <a:xfrm>
              <a:off x="5452507" y="1354200"/>
              <a:ext cx="2806859" cy="2731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8575" tIns="28575" rIns="28575" bIns="28575" anchor="ctr">
              <a:spAutoFit/>
            </a:bodyPr>
            <a:lstStyle>
              <a:lvl1pPr algn="l" defTabSz="914400">
                <a:defRPr sz="2400" b="0">
                  <a:solidFill>
                    <a:srgbClr val="1B2834"/>
                  </a:solidFill>
                  <a:latin typeface="IBM Plex Sans"/>
                  <a:ea typeface="IBM Plex Sans"/>
                  <a:cs typeface="IBM Plex Sans"/>
                  <a:sym typeface="IBM Plex Sans"/>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dirty="0">
                  <a:ln>
                    <a:noFill/>
                  </a:ln>
                  <a:solidFill>
                    <a:srgbClr val="1B2834"/>
                  </a:solidFill>
                  <a:effectLst/>
                  <a:uLnTx/>
                  <a:uFillTx/>
                  <a:latin typeface="IBM Plex Sans"/>
                  <a:sym typeface="IBM Plex Sans"/>
                </a:rPr>
                <a:t>Waits for 1 broker to acknowledge</a:t>
              </a:r>
            </a:p>
          </p:txBody>
        </p:sp>
        <p:sp>
          <p:nvSpPr>
            <p:cNvPr id="661" name="ALL"/>
            <p:cNvSpPr/>
            <p:nvPr/>
          </p:nvSpPr>
          <p:spPr>
            <a:xfrm>
              <a:off x="4906870" y="1860732"/>
              <a:ext cx="371476" cy="371476"/>
            </a:xfrm>
            <a:prstGeom prst="rect">
              <a:avLst/>
            </a:prstGeom>
            <a:solidFill>
              <a:srgbClr val="1B283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8575" tIns="28575" rIns="28575" bIns="28575" anchor="ctr"/>
            <a:lstStyle>
              <a:lvl1pPr>
                <a:defRPr sz="1600" spc="64">
                  <a:solidFill>
                    <a:srgbClr val="FFFFFF"/>
                  </a:solidFill>
                  <a:latin typeface="IBM Plex Mono"/>
                  <a:ea typeface="IBM Plex Mono"/>
                  <a:cs typeface="IBM Plex Mono"/>
                  <a:sym typeface="IBM Plex Mono"/>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200" b="1" i="0" u="none" strike="noStrike" kern="0" cap="none" spc="64" normalizeH="0" baseline="0" noProof="0">
                  <a:ln>
                    <a:noFill/>
                  </a:ln>
                  <a:solidFill>
                    <a:srgbClr val="FFFFFF"/>
                  </a:solidFill>
                  <a:effectLst/>
                  <a:uLnTx/>
                  <a:uFillTx/>
                  <a:latin typeface="IBM Plex Mono"/>
                  <a:sym typeface="IBM Plex Mono"/>
                </a:rPr>
                <a:t>ALL</a:t>
              </a:r>
            </a:p>
          </p:txBody>
        </p:sp>
        <p:sp>
          <p:nvSpPr>
            <p:cNvPr id="662" name="Waits for all replica brokers to acknowledge"/>
            <p:cNvSpPr txBox="1"/>
            <p:nvPr/>
          </p:nvSpPr>
          <p:spPr>
            <a:xfrm>
              <a:off x="5452507" y="1909895"/>
              <a:ext cx="3664146" cy="2731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8575" tIns="28575" rIns="28575" bIns="28575" anchor="ctr">
              <a:spAutoFit/>
            </a:bodyPr>
            <a:lstStyle>
              <a:lvl1pPr algn="l" defTabSz="914400">
                <a:defRPr sz="2400" b="0">
                  <a:solidFill>
                    <a:srgbClr val="1B2834"/>
                  </a:solidFill>
                  <a:latin typeface="IBM Plex Sans"/>
                  <a:ea typeface="IBM Plex Sans"/>
                  <a:cs typeface="IBM Plex Sans"/>
                  <a:sym typeface="IBM Plex Sans"/>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1B2834"/>
                  </a:solidFill>
                  <a:effectLst/>
                  <a:uLnTx/>
                  <a:uFillTx/>
                  <a:latin typeface="IBM Plex Sans"/>
                  <a:sym typeface="IBM Plex Sans"/>
                </a:rPr>
                <a:t>Waits for all replica brokers to acknowledge</a:t>
              </a:r>
            </a:p>
          </p:txBody>
        </p:sp>
      </p:grpSp>
      <p:sp>
        <p:nvSpPr>
          <p:cNvPr id="663" name="Producer can choose whether to retry:"/>
          <p:cNvSpPr txBox="1"/>
          <p:nvPr/>
        </p:nvSpPr>
        <p:spPr>
          <a:xfrm>
            <a:off x="4518105" y="2550610"/>
            <a:ext cx="3693319" cy="3039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8575" tIns="28575" rIns="28575" bIns="28575" anchor="ctr">
            <a:spAutoFit/>
          </a:bodyPr>
          <a:lstStyle>
            <a:lvl1pPr algn="l" defTabSz="914400">
              <a:defRPr sz="2800" b="0">
                <a:solidFill>
                  <a:srgbClr val="1B2834"/>
                </a:solidFill>
                <a:latin typeface="IBM Plex Sans SemiBold"/>
                <a:ea typeface="IBM Plex Sans SemiBold"/>
                <a:cs typeface="IBM Plex Sans SemiBold"/>
                <a:sym typeface="IBM Plex Sans SemiBold"/>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1B2834"/>
                </a:solidFill>
                <a:effectLst/>
                <a:uLnTx/>
                <a:uFillTx/>
                <a:latin typeface="IBM Plex Sans SemiBold"/>
                <a:sym typeface="IBM Plex Sans SemiBold"/>
              </a:rPr>
              <a:t>Producer can choose whether to retry:</a:t>
            </a:r>
          </a:p>
        </p:txBody>
      </p:sp>
      <p:sp>
        <p:nvSpPr>
          <p:cNvPr id="664" name="0"/>
          <p:cNvSpPr/>
          <p:nvPr/>
        </p:nvSpPr>
        <p:spPr>
          <a:xfrm>
            <a:off x="4906870" y="2999373"/>
            <a:ext cx="371476" cy="371476"/>
          </a:xfrm>
          <a:prstGeom prst="rect">
            <a:avLst/>
          </a:prstGeom>
          <a:solidFill>
            <a:srgbClr val="1B283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8575" tIns="28575" rIns="28575" bIns="28575" anchor="ctr"/>
          <a:lstStyle>
            <a:lvl1pPr>
              <a:defRPr sz="1600">
                <a:solidFill>
                  <a:srgbClr val="FFFFFF"/>
                </a:solidFill>
                <a:latin typeface="IBM Plex Mono"/>
                <a:ea typeface="IBM Plex Mono"/>
                <a:cs typeface="IBM Plex Mono"/>
                <a:sym typeface="IBM Plex Mono"/>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200" b="1" i="0" u="none" strike="noStrike" kern="0" cap="none" spc="0" normalizeH="0" baseline="0" noProof="0" dirty="0">
                <a:ln>
                  <a:noFill/>
                </a:ln>
                <a:solidFill>
                  <a:srgbClr val="FFFFFF"/>
                </a:solidFill>
                <a:effectLst/>
                <a:uLnTx/>
                <a:uFillTx/>
                <a:latin typeface="IBM Plex Mono"/>
                <a:sym typeface="IBM Plex Mono"/>
              </a:rPr>
              <a:t>0</a:t>
            </a:r>
          </a:p>
        </p:txBody>
      </p:sp>
      <p:sp>
        <p:nvSpPr>
          <p:cNvPr id="665" name="Do not retry…"/>
          <p:cNvSpPr txBox="1"/>
          <p:nvPr/>
        </p:nvSpPr>
        <p:spPr>
          <a:xfrm>
            <a:off x="5452507" y="2940814"/>
            <a:ext cx="2005357" cy="488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8575" tIns="28575" rIns="28575" bIns="28575" anchor="ctr">
            <a:spAutoFit/>
          </a:bodyPr>
          <a:lstStyle/>
          <a:p>
            <a:pPr marL="0" marR="0" lvl="0" indent="0" algn="l" defTabSz="514350" rtl="0" eaLnBrk="1" fontAlgn="auto" latinLnBrk="0" hangingPunct="0">
              <a:lnSpc>
                <a:spcPct val="100000"/>
              </a:lnSpc>
              <a:spcBef>
                <a:spcPts val="0"/>
              </a:spcBef>
              <a:spcAft>
                <a:spcPts val="0"/>
              </a:spcAft>
              <a:buClrTx/>
              <a:buSzTx/>
              <a:buFontTx/>
              <a:buNone/>
              <a:tabLst/>
              <a:defRPr sz="2400" b="0">
                <a:solidFill>
                  <a:srgbClr val="1B2834"/>
                </a:solidFill>
                <a:latin typeface="IBM Plex Sans"/>
                <a:ea typeface="IBM Plex Sans"/>
                <a:cs typeface="IBM Plex Sans"/>
                <a:sym typeface="IBM Plex Sans"/>
              </a:defRPr>
            </a:pPr>
            <a:r>
              <a:rPr kumimoji="0" sz="1400" b="0" i="0" u="none" strike="noStrike" kern="0" cap="none" spc="0" normalizeH="0" baseline="0" noProof="0" dirty="0">
                <a:ln>
                  <a:noFill/>
                </a:ln>
                <a:solidFill>
                  <a:srgbClr val="1B2834"/>
                </a:solidFill>
                <a:effectLst/>
                <a:uLnTx/>
                <a:uFillTx/>
                <a:latin typeface="IBM Plex Sans"/>
                <a:sym typeface="IBM Plex Sans"/>
              </a:rPr>
              <a:t>Do not retry</a:t>
            </a:r>
          </a:p>
          <a:p>
            <a:pPr marL="0" marR="0" lvl="0" indent="0" algn="l" defTabSz="514350" rtl="0" eaLnBrk="1" fontAlgn="auto" latinLnBrk="0" hangingPunct="0">
              <a:lnSpc>
                <a:spcPct val="100000"/>
              </a:lnSpc>
              <a:spcBef>
                <a:spcPts val="0"/>
              </a:spcBef>
              <a:spcAft>
                <a:spcPts val="0"/>
              </a:spcAft>
              <a:buClrTx/>
              <a:buSzTx/>
              <a:buFontTx/>
              <a:buNone/>
              <a:tabLst/>
              <a:defRPr sz="2200" b="0" i="1">
                <a:solidFill>
                  <a:srgbClr val="1B2834"/>
                </a:solidFill>
                <a:latin typeface="IBM Plex Sans"/>
                <a:ea typeface="IBM Plex Sans"/>
                <a:cs typeface="IBM Plex Sans"/>
                <a:sym typeface="IBM Plex Sans"/>
              </a:defRPr>
            </a:pPr>
            <a:r>
              <a:rPr kumimoji="0" sz="1400" b="0" i="1" u="none" strike="noStrike" kern="0" cap="none" spc="0" normalizeH="0" baseline="0" noProof="0" dirty="0">
                <a:ln>
                  <a:noFill/>
                </a:ln>
                <a:solidFill>
                  <a:srgbClr val="1B2834"/>
                </a:solidFill>
                <a:effectLst/>
                <a:uLnTx/>
                <a:uFillTx/>
                <a:latin typeface="IBM Plex Sans"/>
                <a:sym typeface="IBM Plex Sans"/>
              </a:rPr>
              <a:t>Loses messages on error</a:t>
            </a:r>
          </a:p>
        </p:txBody>
      </p:sp>
      <p:sp>
        <p:nvSpPr>
          <p:cNvPr id="666" name="&gt;0"/>
          <p:cNvSpPr/>
          <p:nvPr/>
        </p:nvSpPr>
        <p:spPr>
          <a:xfrm>
            <a:off x="4915579" y="3554061"/>
            <a:ext cx="371476" cy="371476"/>
          </a:xfrm>
          <a:prstGeom prst="rect">
            <a:avLst/>
          </a:prstGeom>
          <a:solidFill>
            <a:srgbClr val="1B283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8575" tIns="28575" rIns="28575" bIns="28575" anchor="ctr"/>
          <a:lstStyle>
            <a:lvl1pPr>
              <a:defRPr sz="1600">
                <a:solidFill>
                  <a:srgbClr val="FFFFFF"/>
                </a:solidFill>
                <a:latin typeface="IBM Plex Mono"/>
                <a:ea typeface="IBM Plex Mono"/>
                <a:cs typeface="IBM Plex Mono"/>
                <a:sym typeface="IBM Plex Mono"/>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200" b="1" i="0" u="none" strike="noStrike" kern="0" cap="none" spc="0" normalizeH="0" baseline="0" noProof="0">
                <a:ln>
                  <a:noFill/>
                </a:ln>
                <a:solidFill>
                  <a:srgbClr val="FFFFFF"/>
                </a:solidFill>
                <a:effectLst/>
                <a:uLnTx/>
                <a:uFillTx/>
                <a:latin typeface="IBM Plex Mono"/>
                <a:sym typeface="IBM Plex Mono"/>
              </a:rPr>
              <a:t>&gt;0</a:t>
            </a:r>
          </a:p>
        </p:txBody>
      </p:sp>
      <p:sp>
        <p:nvSpPr>
          <p:cNvPr id="667" name="Retry…"/>
          <p:cNvSpPr txBox="1"/>
          <p:nvPr/>
        </p:nvSpPr>
        <p:spPr>
          <a:xfrm>
            <a:off x="5471398" y="3485320"/>
            <a:ext cx="3238066" cy="488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8575" tIns="28575" rIns="28575" bIns="28575" anchor="ctr">
            <a:spAutoFit/>
          </a:bodyPr>
          <a:lstStyle/>
          <a:p>
            <a:pPr marL="0" marR="0" lvl="0" indent="0" algn="l" defTabSz="514350" rtl="0" eaLnBrk="1" fontAlgn="auto" latinLnBrk="0" hangingPunct="0">
              <a:lnSpc>
                <a:spcPct val="100000"/>
              </a:lnSpc>
              <a:spcBef>
                <a:spcPts val="0"/>
              </a:spcBef>
              <a:spcAft>
                <a:spcPts val="0"/>
              </a:spcAft>
              <a:buClrTx/>
              <a:buSzTx/>
              <a:buFontTx/>
              <a:buNone/>
              <a:tabLst/>
              <a:defRPr sz="2400" b="0">
                <a:solidFill>
                  <a:srgbClr val="1B2834"/>
                </a:solidFill>
                <a:latin typeface="IBM Plex Sans"/>
                <a:ea typeface="IBM Plex Sans"/>
                <a:cs typeface="IBM Plex Sans"/>
                <a:sym typeface="IBM Plex Sans"/>
              </a:defRPr>
            </a:pPr>
            <a:r>
              <a:rPr kumimoji="0" sz="1400" b="0" i="0" u="none" strike="noStrike" kern="0" cap="none" spc="0" normalizeH="0" baseline="0" noProof="0">
                <a:ln>
                  <a:noFill/>
                </a:ln>
                <a:solidFill>
                  <a:srgbClr val="1B2834"/>
                </a:solidFill>
                <a:effectLst/>
                <a:uLnTx/>
                <a:uFillTx/>
                <a:latin typeface="IBM Plex Sans"/>
                <a:sym typeface="IBM Plex Sans"/>
              </a:rPr>
              <a:t>Retry</a:t>
            </a:r>
          </a:p>
          <a:p>
            <a:pPr marL="0" marR="0" lvl="0" indent="0" algn="l" defTabSz="514350" rtl="0" eaLnBrk="1" fontAlgn="auto" latinLnBrk="0" hangingPunct="0">
              <a:lnSpc>
                <a:spcPct val="100000"/>
              </a:lnSpc>
              <a:spcBef>
                <a:spcPts val="0"/>
              </a:spcBef>
              <a:spcAft>
                <a:spcPts val="0"/>
              </a:spcAft>
              <a:buClrTx/>
              <a:buSzTx/>
              <a:buFontTx/>
              <a:buNone/>
              <a:tabLst/>
              <a:defRPr sz="2200" b="0" i="1">
                <a:solidFill>
                  <a:srgbClr val="1B2834"/>
                </a:solidFill>
                <a:latin typeface="IBM Plex Sans"/>
                <a:ea typeface="IBM Plex Sans"/>
                <a:cs typeface="IBM Plex Sans"/>
                <a:sym typeface="IBM Plex Sans"/>
              </a:defRPr>
            </a:pPr>
            <a:r>
              <a:rPr kumimoji="0" sz="1400" b="0" i="1" u="none" strike="noStrike" kern="0" cap="none" spc="0" normalizeH="0" baseline="0" noProof="0">
                <a:ln>
                  <a:noFill/>
                </a:ln>
                <a:solidFill>
                  <a:srgbClr val="1B2834"/>
                </a:solidFill>
                <a:effectLst/>
                <a:uLnTx/>
                <a:uFillTx/>
                <a:latin typeface="IBM Plex Sans"/>
                <a:sym typeface="IBM Plex Sans"/>
              </a:rPr>
              <a:t>Retry, might result in duplicates on error</a:t>
            </a:r>
          </a:p>
        </p:txBody>
      </p:sp>
      <p:sp>
        <p:nvSpPr>
          <p:cNvPr id="668" name="Producer can also choose idempotence…"/>
          <p:cNvSpPr txBox="1"/>
          <p:nvPr/>
        </p:nvSpPr>
        <p:spPr>
          <a:xfrm>
            <a:off x="4518105" y="4154112"/>
            <a:ext cx="3775072" cy="591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8575" tIns="28575" rIns="28575" bIns="28575" anchor="ctr">
            <a:spAutoFit/>
          </a:bodyPr>
          <a:lstStyle/>
          <a:p>
            <a:pPr marL="0" marR="0" lvl="0" indent="0" algn="l" defTabSz="514350" rtl="0" eaLnBrk="1" fontAlgn="auto" latinLnBrk="0" hangingPunct="0">
              <a:lnSpc>
                <a:spcPct val="100000"/>
              </a:lnSpc>
              <a:spcBef>
                <a:spcPts val="0"/>
              </a:spcBef>
              <a:spcAft>
                <a:spcPts val="0"/>
              </a:spcAft>
              <a:buClrTx/>
              <a:buSzTx/>
              <a:buFontTx/>
              <a:buNone/>
              <a:tabLst/>
              <a:defRPr sz="2400" b="0">
                <a:solidFill>
                  <a:srgbClr val="1B2834"/>
                </a:solidFill>
                <a:latin typeface="IBM Plex Sans"/>
                <a:ea typeface="IBM Plex Sans"/>
                <a:cs typeface="IBM Plex Sans"/>
                <a:sym typeface="IBM Plex Sans"/>
              </a:defRPr>
            </a:pPr>
            <a:r>
              <a:rPr kumimoji="0" sz="1600" b="0" i="0" u="none" strike="noStrike" kern="0" cap="none" spc="0" normalizeH="0" baseline="0" noProof="0" dirty="0">
                <a:ln>
                  <a:noFill/>
                </a:ln>
                <a:solidFill>
                  <a:srgbClr val="1B2834"/>
                </a:solidFill>
                <a:effectLst/>
                <a:uLnTx/>
                <a:uFillTx/>
                <a:latin typeface="IBM Plex Sans SemiBold" panose="020B0503050203000203" pitchFamily="34" charset="77"/>
                <a:sym typeface="IBM Plex Sans"/>
              </a:rPr>
              <a:t>Producer can also choose idempotence</a:t>
            </a:r>
            <a:endParaRPr kumimoji="0" lang="en-GB" sz="1600" b="0" i="0" u="none" strike="noStrike" kern="0" cap="none" spc="0" normalizeH="0" baseline="0" noProof="0" dirty="0">
              <a:ln>
                <a:noFill/>
              </a:ln>
              <a:solidFill>
                <a:srgbClr val="1B2834"/>
              </a:solidFill>
              <a:effectLst/>
              <a:uLnTx/>
              <a:uFillTx/>
              <a:latin typeface="IBM Plex Sans SemiBold" panose="020B0503050203000203" pitchFamily="34" charset="77"/>
              <a:sym typeface="IBM Plex Sans"/>
            </a:endParaRPr>
          </a:p>
          <a:p>
            <a:pPr marL="0" marR="0" lvl="0" indent="0" algn="l" defTabSz="514350" rtl="0" eaLnBrk="1" fontAlgn="auto" latinLnBrk="0" hangingPunct="0">
              <a:lnSpc>
                <a:spcPct val="150000"/>
              </a:lnSpc>
              <a:spcBef>
                <a:spcPts val="0"/>
              </a:spcBef>
              <a:spcAft>
                <a:spcPts val="0"/>
              </a:spcAft>
              <a:buClrTx/>
              <a:buSzTx/>
              <a:buFontTx/>
              <a:buNone/>
              <a:tabLst/>
              <a:defRPr sz="2400" b="0">
                <a:solidFill>
                  <a:srgbClr val="1B2834"/>
                </a:solidFill>
                <a:latin typeface="IBM Plex Sans"/>
                <a:ea typeface="IBM Plex Sans"/>
                <a:cs typeface="IBM Plex Sans"/>
                <a:sym typeface="IBM Plex Sans"/>
              </a:defRPr>
            </a:pPr>
            <a:r>
              <a:rPr kumimoji="0" lang="en-GB" sz="1400" b="0" i="0" u="none" strike="noStrike" kern="0" cap="none" spc="0" normalizeH="0" baseline="0" noProof="0" dirty="0">
                <a:ln>
                  <a:noFill/>
                </a:ln>
                <a:solidFill>
                  <a:srgbClr val="1B2834"/>
                </a:solidFill>
                <a:effectLst/>
                <a:uLnTx/>
                <a:uFillTx/>
                <a:latin typeface="IBM Plex Sans" panose="020B0503050203000203" pitchFamily="34" charset="77"/>
                <a:sym typeface="IBM Plex Sans"/>
              </a:rPr>
              <a:t>         Can retry without risking duplicates</a:t>
            </a:r>
            <a:endParaRPr kumimoji="0" sz="1400" b="0" i="0" u="none" strike="noStrike" kern="0" cap="none" spc="0" normalizeH="0" baseline="0" noProof="0" dirty="0">
              <a:ln>
                <a:noFill/>
              </a:ln>
              <a:solidFill>
                <a:srgbClr val="1B2834"/>
              </a:solidFill>
              <a:effectLst/>
              <a:uLnTx/>
              <a:uFillTx/>
              <a:latin typeface="IBM Plex Sans" panose="020B0503050203000203" pitchFamily="34" charset="77"/>
              <a:sym typeface="IBM Plex Sans"/>
            </a:endParaRPr>
          </a:p>
        </p:txBody>
      </p:sp>
      <p:grpSp>
        <p:nvGrpSpPr>
          <p:cNvPr id="733" name="Group"/>
          <p:cNvGrpSpPr/>
          <p:nvPr/>
        </p:nvGrpSpPr>
        <p:grpSpPr>
          <a:xfrm>
            <a:off x="96921" y="987217"/>
            <a:ext cx="3913935" cy="3156998"/>
            <a:chOff x="-290788" y="0"/>
            <a:chExt cx="6958103" cy="5612440"/>
          </a:xfrm>
        </p:grpSpPr>
        <p:grpSp>
          <p:nvGrpSpPr>
            <p:cNvPr id="671" name="Rounded Rectangle 2"/>
            <p:cNvGrpSpPr/>
            <p:nvPr/>
          </p:nvGrpSpPr>
          <p:grpSpPr>
            <a:xfrm>
              <a:off x="2061087" y="930998"/>
              <a:ext cx="578320" cy="1119093"/>
              <a:chOff x="0" y="0"/>
              <a:chExt cx="578318" cy="1119091"/>
            </a:xfrm>
          </p:grpSpPr>
          <p:sp>
            <p:nvSpPr>
              <p:cNvPr id="669"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700" b="0" i="0" u="none" strike="noStrike" kern="0" cap="none" spc="0" normalizeH="0" baseline="0" noProof="0">
                  <a:ln>
                    <a:noFill/>
                  </a:ln>
                  <a:solidFill>
                    <a:srgbClr val="002060"/>
                  </a:solidFill>
                  <a:effectLst/>
                  <a:uLnTx/>
                  <a:uFillTx/>
                  <a:latin typeface="IBM Plex Sans"/>
                  <a:sym typeface="IBM Plex Sans"/>
                </a:endParaRPr>
              </a:p>
            </p:txBody>
          </p:sp>
          <p:sp>
            <p:nvSpPr>
              <p:cNvPr id="670" name="0"/>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dirty="0">
                    <a:ln>
                      <a:noFill/>
                    </a:ln>
                    <a:solidFill>
                      <a:srgbClr val="002060"/>
                    </a:solidFill>
                    <a:effectLst/>
                    <a:uLnTx/>
                    <a:uFillTx/>
                    <a:latin typeface="IBM Plex Mono SemiBold"/>
                    <a:sym typeface="IBM Plex Mono SemiBold"/>
                  </a:rPr>
                  <a:t>0</a:t>
                </a:r>
              </a:p>
            </p:txBody>
          </p:sp>
        </p:grpSp>
        <p:grpSp>
          <p:nvGrpSpPr>
            <p:cNvPr id="674" name="Rounded Rectangle 3"/>
            <p:cNvGrpSpPr/>
            <p:nvPr/>
          </p:nvGrpSpPr>
          <p:grpSpPr>
            <a:xfrm>
              <a:off x="2635344" y="930998"/>
              <a:ext cx="578320" cy="1119093"/>
              <a:chOff x="0" y="0"/>
              <a:chExt cx="578318" cy="1119091"/>
            </a:xfrm>
          </p:grpSpPr>
          <p:sp>
            <p:nvSpPr>
              <p:cNvPr id="672"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700" b="0" i="0" u="none" strike="noStrike" kern="0" cap="none" spc="0" normalizeH="0" baseline="0" noProof="0">
                  <a:ln>
                    <a:noFill/>
                  </a:ln>
                  <a:solidFill>
                    <a:srgbClr val="002060"/>
                  </a:solidFill>
                  <a:effectLst/>
                  <a:uLnTx/>
                  <a:uFillTx/>
                  <a:latin typeface="IBM Plex Sans"/>
                  <a:sym typeface="IBM Plex Sans"/>
                </a:endParaRPr>
              </a:p>
            </p:txBody>
          </p:sp>
          <p:sp>
            <p:nvSpPr>
              <p:cNvPr id="673" name="1"/>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dirty="0">
                    <a:ln>
                      <a:noFill/>
                    </a:ln>
                    <a:solidFill>
                      <a:srgbClr val="002060"/>
                    </a:solidFill>
                    <a:effectLst/>
                    <a:uLnTx/>
                    <a:uFillTx/>
                    <a:latin typeface="IBM Plex Mono SemiBold"/>
                    <a:sym typeface="IBM Plex Mono SemiBold"/>
                  </a:rPr>
                  <a:t>1</a:t>
                </a:r>
              </a:p>
            </p:txBody>
          </p:sp>
        </p:grpSp>
        <p:grpSp>
          <p:nvGrpSpPr>
            <p:cNvPr id="677" name="Rounded Rectangle 4"/>
            <p:cNvGrpSpPr/>
            <p:nvPr/>
          </p:nvGrpSpPr>
          <p:grpSpPr>
            <a:xfrm>
              <a:off x="3213664" y="930998"/>
              <a:ext cx="578320" cy="1119093"/>
              <a:chOff x="0" y="0"/>
              <a:chExt cx="578318" cy="1119091"/>
            </a:xfrm>
          </p:grpSpPr>
          <p:sp>
            <p:nvSpPr>
              <p:cNvPr id="675"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700" b="0" i="0" u="none" strike="noStrike" kern="0" cap="none" spc="0" normalizeH="0" baseline="0" noProof="0">
                  <a:ln>
                    <a:noFill/>
                  </a:ln>
                  <a:solidFill>
                    <a:srgbClr val="002060"/>
                  </a:solidFill>
                  <a:effectLst/>
                  <a:uLnTx/>
                  <a:uFillTx/>
                  <a:latin typeface="IBM Plex Sans"/>
                  <a:sym typeface="IBM Plex Sans"/>
                </a:endParaRPr>
              </a:p>
            </p:txBody>
          </p:sp>
          <p:sp>
            <p:nvSpPr>
              <p:cNvPr id="676" name="2"/>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2</a:t>
                </a:r>
              </a:p>
            </p:txBody>
          </p:sp>
        </p:grpSp>
        <p:grpSp>
          <p:nvGrpSpPr>
            <p:cNvPr id="680" name="Rounded Rectangle 5"/>
            <p:cNvGrpSpPr/>
            <p:nvPr/>
          </p:nvGrpSpPr>
          <p:grpSpPr>
            <a:xfrm>
              <a:off x="3787921" y="930998"/>
              <a:ext cx="578320" cy="1119093"/>
              <a:chOff x="0" y="0"/>
              <a:chExt cx="578318" cy="1119091"/>
            </a:xfrm>
          </p:grpSpPr>
          <p:sp>
            <p:nvSpPr>
              <p:cNvPr id="678"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700" b="0" i="0" u="none" strike="noStrike" kern="0" cap="none" spc="0" normalizeH="0" baseline="0" noProof="0">
                  <a:ln>
                    <a:noFill/>
                  </a:ln>
                  <a:solidFill>
                    <a:srgbClr val="002060"/>
                  </a:solidFill>
                  <a:effectLst/>
                  <a:uLnTx/>
                  <a:uFillTx/>
                  <a:latin typeface="IBM Plex Sans"/>
                  <a:sym typeface="IBM Plex Sans"/>
                </a:endParaRPr>
              </a:p>
            </p:txBody>
          </p:sp>
          <p:sp>
            <p:nvSpPr>
              <p:cNvPr id="679" name="3"/>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3</a:t>
                </a:r>
              </a:p>
            </p:txBody>
          </p:sp>
        </p:grpSp>
        <p:grpSp>
          <p:nvGrpSpPr>
            <p:cNvPr id="683" name="Rounded Rectangle 6"/>
            <p:cNvGrpSpPr/>
            <p:nvPr/>
          </p:nvGrpSpPr>
          <p:grpSpPr>
            <a:xfrm>
              <a:off x="4366238" y="930998"/>
              <a:ext cx="578320" cy="1119093"/>
              <a:chOff x="0" y="0"/>
              <a:chExt cx="578318" cy="1119091"/>
            </a:xfrm>
          </p:grpSpPr>
          <p:sp>
            <p:nvSpPr>
              <p:cNvPr id="681" name="Rounded Rectangle"/>
              <p:cNvSpPr/>
              <p:nvPr/>
            </p:nvSpPr>
            <p:spPr>
              <a:xfrm>
                <a:off x="0" y="0"/>
                <a:ext cx="578318" cy="1119091"/>
              </a:xfrm>
              <a:prstGeom prst="roundRect">
                <a:avLst>
                  <a:gd name="adj" fmla="val 16667"/>
                </a:avLst>
              </a:prstGeom>
              <a:solidFill>
                <a:srgbClr val="FEFFFE"/>
              </a:solidFill>
              <a:ln w="38100" cap="flat">
                <a:solidFill>
                  <a:srgbClr val="1D364D"/>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700" b="0" i="0" u="none" strike="noStrike" kern="0" cap="none" spc="0" normalizeH="0" baseline="0" noProof="0">
                  <a:ln>
                    <a:noFill/>
                  </a:ln>
                  <a:solidFill>
                    <a:srgbClr val="002060"/>
                  </a:solidFill>
                  <a:effectLst/>
                  <a:uLnTx/>
                  <a:uFillTx/>
                  <a:latin typeface="IBM Plex Sans"/>
                  <a:sym typeface="IBM Plex Sans"/>
                </a:endParaRPr>
              </a:p>
            </p:txBody>
          </p:sp>
          <p:sp>
            <p:nvSpPr>
              <p:cNvPr id="682" name="4"/>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4</a:t>
                </a:r>
              </a:p>
            </p:txBody>
          </p:sp>
        </p:grpSp>
        <p:grpSp>
          <p:nvGrpSpPr>
            <p:cNvPr id="686" name="Rounded Rectangle 7"/>
            <p:cNvGrpSpPr/>
            <p:nvPr/>
          </p:nvGrpSpPr>
          <p:grpSpPr>
            <a:xfrm>
              <a:off x="4938458" y="930998"/>
              <a:ext cx="578320" cy="1119093"/>
              <a:chOff x="0" y="0"/>
              <a:chExt cx="578318" cy="1119091"/>
            </a:xfrm>
          </p:grpSpPr>
          <p:sp>
            <p:nvSpPr>
              <p:cNvPr id="684" name="Rounded Rectangle"/>
              <p:cNvSpPr/>
              <p:nvPr/>
            </p:nvSpPr>
            <p:spPr>
              <a:xfrm>
                <a:off x="0" y="0"/>
                <a:ext cx="578318" cy="1119091"/>
              </a:xfrm>
              <a:prstGeom prst="roundRect">
                <a:avLst>
                  <a:gd name="adj" fmla="val 16667"/>
                </a:avLst>
              </a:prstGeom>
              <a:solidFill>
                <a:srgbClr val="FEFFFE"/>
              </a:solidFill>
              <a:ln w="38100" cap="flat">
                <a:solidFill>
                  <a:srgbClr val="1D364D"/>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700" b="0" i="0" u="none" strike="noStrike" kern="0" cap="none" spc="0" normalizeH="0" baseline="0" noProof="0">
                  <a:ln>
                    <a:noFill/>
                  </a:ln>
                  <a:solidFill>
                    <a:srgbClr val="002060"/>
                  </a:solidFill>
                  <a:effectLst/>
                  <a:uLnTx/>
                  <a:uFillTx/>
                  <a:latin typeface="IBM Plex Sans"/>
                  <a:sym typeface="IBM Plex Sans"/>
                </a:endParaRPr>
              </a:p>
            </p:txBody>
          </p:sp>
          <p:sp>
            <p:nvSpPr>
              <p:cNvPr id="685" name="5"/>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5</a:t>
                </a:r>
              </a:p>
            </p:txBody>
          </p:sp>
        </p:grpSp>
        <p:sp>
          <p:nvSpPr>
            <p:cNvPr id="687" name="TextBox 9"/>
            <p:cNvSpPr txBox="1"/>
            <p:nvPr/>
          </p:nvSpPr>
          <p:spPr>
            <a:xfrm>
              <a:off x="3497434" y="0"/>
              <a:ext cx="1159290" cy="47534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tIns="25717" rIns="25717" bIns="25717" numCol="1" anchor="t">
              <a:spAutoFit/>
            </a:bodyPr>
            <a:lstStyle>
              <a:lvl1pPr>
                <a:defRPr sz="2400" b="0" cap="all" spc="96">
                  <a:solidFill>
                    <a:srgbClr val="476CE8"/>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400" b="0" i="0" u="none" strike="noStrike" kern="0" cap="all" spc="96" normalizeH="0" baseline="0" noProof="0" dirty="0">
                  <a:ln>
                    <a:noFill/>
                  </a:ln>
                  <a:solidFill>
                    <a:srgbClr val="476CE8"/>
                  </a:solidFill>
                  <a:effectLst/>
                  <a:uLnTx/>
                  <a:uFillTx/>
                  <a:latin typeface="IBM Plex Sans SemiBold"/>
                  <a:sym typeface="IBM Plex Sans SemiBold"/>
                </a:rPr>
                <a:t>Topic</a:t>
              </a:r>
            </a:p>
          </p:txBody>
        </p:sp>
        <p:grpSp>
          <p:nvGrpSpPr>
            <p:cNvPr id="690" name="Rounded Rectangle 10"/>
            <p:cNvGrpSpPr/>
            <p:nvPr/>
          </p:nvGrpSpPr>
          <p:grpSpPr>
            <a:xfrm>
              <a:off x="2061087" y="2712172"/>
              <a:ext cx="578320" cy="1119093"/>
              <a:chOff x="0" y="0"/>
              <a:chExt cx="578318" cy="1119091"/>
            </a:xfrm>
          </p:grpSpPr>
          <p:sp>
            <p:nvSpPr>
              <p:cNvPr id="688"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700" b="0" i="0" u="none" strike="noStrike" kern="0" cap="none" spc="0" normalizeH="0" baseline="0" noProof="0">
                  <a:ln>
                    <a:noFill/>
                  </a:ln>
                  <a:solidFill>
                    <a:srgbClr val="002060"/>
                  </a:solidFill>
                  <a:effectLst/>
                  <a:uLnTx/>
                  <a:uFillTx/>
                  <a:latin typeface="IBM Plex Sans"/>
                  <a:sym typeface="IBM Plex Sans"/>
                </a:endParaRPr>
              </a:p>
            </p:txBody>
          </p:sp>
          <p:sp>
            <p:nvSpPr>
              <p:cNvPr id="689" name="0"/>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0</a:t>
                </a:r>
              </a:p>
            </p:txBody>
          </p:sp>
        </p:grpSp>
        <p:grpSp>
          <p:nvGrpSpPr>
            <p:cNvPr id="693" name="Rounded Rectangle 11"/>
            <p:cNvGrpSpPr/>
            <p:nvPr/>
          </p:nvGrpSpPr>
          <p:grpSpPr>
            <a:xfrm>
              <a:off x="2635344" y="2712172"/>
              <a:ext cx="578320" cy="1119093"/>
              <a:chOff x="0" y="0"/>
              <a:chExt cx="578318" cy="1119091"/>
            </a:xfrm>
          </p:grpSpPr>
          <p:sp>
            <p:nvSpPr>
              <p:cNvPr id="691"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700" b="0" i="0" u="none" strike="noStrike" kern="0" cap="none" spc="0" normalizeH="0" baseline="0" noProof="0">
                  <a:ln>
                    <a:noFill/>
                  </a:ln>
                  <a:solidFill>
                    <a:srgbClr val="002060"/>
                  </a:solidFill>
                  <a:effectLst/>
                  <a:uLnTx/>
                  <a:uFillTx/>
                  <a:latin typeface="IBM Plex Sans"/>
                  <a:sym typeface="IBM Plex Sans"/>
                </a:endParaRPr>
              </a:p>
            </p:txBody>
          </p:sp>
          <p:sp>
            <p:nvSpPr>
              <p:cNvPr id="692" name="1"/>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1</a:t>
                </a:r>
              </a:p>
            </p:txBody>
          </p:sp>
        </p:grpSp>
        <p:grpSp>
          <p:nvGrpSpPr>
            <p:cNvPr id="696" name="Rounded Rectangle 12"/>
            <p:cNvGrpSpPr/>
            <p:nvPr/>
          </p:nvGrpSpPr>
          <p:grpSpPr>
            <a:xfrm>
              <a:off x="3213664" y="2712172"/>
              <a:ext cx="578320" cy="1119093"/>
              <a:chOff x="0" y="0"/>
              <a:chExt cx="578318" cy="1119091"/>
            </a:xfrm>
          </p:grpSpPr>
          <p:sp>
            <p:nvSpPr>
              <p:cNvPr id="694"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700" b="0" i="0" u="none" strike="noStrike" kern="0" cap="none" spc="0" normalizeH="0" baseline="0" noProof="0">
                  <a:ln>
                    <a:noFill/>
                  </a:ln>
                  <a:solidFill>
                    <a:srgbClr val="002060"/>
                  </a:solidFill>
                  <a:effectLst/>
                  <a:uLnTx/>
                  <a:uFillTx/>
                  <a:latin typeface="IBM Plex Sans"/>
                  <a:sym typeface="IBM Plex Sans"/>
                </a:endParaRPr>
              </a:p>
            </p:txBody>
          </p:sp>
          <p:sp>
            <p:nvSpPr>
              <p:cNvPr id="695" name="2"/>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2</a:t>
                </a:r>
              </a:p>
            </p:txBody>
          </p:sp>
        </p:grpSp>
        <p:grpSp>
          <p:nvGrpSpPr>
            <p:cNvPr id="699" name="Rounded Rectangle 13"/>
            <p:cNvGrpSpPr/>
            <p:nvPr/>
          </p:nvGrpSpPr>
          <p:grpSpPr>
            <a:xfrm>
              <a:off x="3787921" y="2712172"/>
              <a:ext cx="578320" cy="1119093"/>
              <a:chOff x="0" y="0"/>
              <a:chExt cx="578318" cy="1119091"/>
            </a:xfrm>
          </p:grpSpPr>
          <p:sp>
            <p:nvSpPr>
              <p:cNvPr id="697"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700" b="0" i="0" u="none" strike="noStrike" kern="0" cap="none" spc="0" normalizeH="0" baseline="0" noProof="0">
                  <a:ln>
                    <a:noFill/>
                  </a:ln>
                  <a:solidFill>
                    <a:srgbClr val="002060"/>
                  </a:solidFill>
                  <a:effectLst/>
                  <a:uLnTx/>
                  <a:uFillTx/>
                  <a:latin typeface="IBM Plex Sans"/>
                  <a:sym typeface="IBM Plex Sans"/>
                </a:endParaRPr>
              </a:p>
            </p:txBody>
          </p:sp>
          <p:sp>
            <p:nvSpPr>
              <p:cNvPr id="698" name="3"/>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3</a:t>
                </a:r>
              </a:p>
            </p:txBody>
          </p:sp>
        </p:grpSp>
        <p:grpSp>
          <p:nvGrpSpPr>
            <p:cNvPr id="702" name="Rounded Rectangle 16"/>
            <p:cNvGrpSpPr/>
            <p:nvPr/>
          </p:nvGrpSpPr>
          <p:grpSpPr>
            <a:xfrm>
              <a:off x="2061087" y="4493347"/>
              <a:ext cx="578320" cy="1119093"/>
              <a:chOff x="0" y="0"/>
              <a:chExt cx="578318" cy="1119091"/>
            </a:xfrm>
          </p:grpSpPr>
          <p:sp>
            <p:nvSpPr>
              <p:cNvPr id="700"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700" b="0" i="0" u="none" strike="noStrike" kern="0" cap="none" spc="0" normalizeH="0" baseline="0" noProof="0">
                  <a:ln>
                    <a:noFill/>
                  </a:ln>
                  <a:solidFill>
                    <a:srgbClr val="002060"/>
                  </a:solidFill>
                  <a:effectLst/>
                  <a:uLnTx/>
                  <a:uFillTx/>
                  <a:latin typeface="IBM Plex Sans"/>
                  <a:sym typeface="IBM Plex Sans"/>
                </a:endParaRPr>
              </a:p>
            </p:txBody>
          </p:sp>
          <p:sp>
            <p:nvSpPr>
              <p:cNvPr id="701" name="0"/>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0</a:t>
                </a:r>
              </a:p>
            </p:txBody>
          </p:sp>
        </p:grpSp>
        <p:grpSp>
          <p:nvGrpSpPr>
            <p:cNvPr id="705" name="Rounded Rectangle 17"/>
            <p:cNvGrpSpPr/>
            <p:nvPr/>
          </p:nvGrpSpPr>
          <p:grpSpPr>
            <a:xfrm>
              <a:off x="2635344" y="4493347"/>
              <a:ext cx="578320" cy="1119093"/>
              <a:chOff x="0" y="0"/>
              <a:chExt cx="578318" cy="1119091"/>
            </a:xfrm>
          </p:grpSpPr>
          <p:sp>
            <p:nvSpPr>
              <p:cNvPr id="703"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700" b="0" i="0" u="none" strike="noStrike" kern="0" cap="none" spc="0" normalizeH="0" baseline="0" noProof="0">
                  <a:ln>
                    <a:noFill/>
                  </a:ln>
                  <a:solidFill>
                    <a:srgbClr val="002060"/>
                  </a:solidFill>
                  <a:effectLst/>
                  <a:uLnTx/>
                  <a:uFillTx/>
                  <a:latin typeface="IBM Plex Sans"/>
                  <a:sym typeface="IBM Plex Sans"/>
                </a:endParaRPr>
              </a:p>
            </p:txBody>
          </p:sp>
          <p:sp>
            <p:nvSpPr>
              <p:cNvPr id="704" name="1"/>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1</a:t>
                </a:r>
              </a:p>
            </p:txBody>
          </p:sp>
        </p:grpSp>
        <p:grpSp>
          <p:nvGrpSpPr>
            <p:cNvPr id="708" name="Rounded Rectangle 18"/>
            <p:cNvGrpSpPr/>
            <p:nvPr/>
          </p:nvGrpSpPr>
          <p:grpSpPr>
            <a:xfrm>
              <a:off x="3213664" y="4493347"/>
              <a:ext cx="578320" cy="1119093"/>
              <a:chOff x="0" y="0"/>
              <a:chExt cx="578318" cy="1119091"/>
            </a:xfrm>
          </p:grpSpPr>
          <p:sp>
            <p:nvSpPr>
              <p:cNvPr id="706"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700" b="0" i="0" u="none" strike="noStrike" kern="0" cap="none" spc="0" normalizeH="0" baseline="0" noProof="0">
                  <a:ln>
                    <a:noFill/>
                  </a:ln>
                  <a:solidFill>
                    <a:srgbClr val="002060"/>
                  </a:solidFill>
                  <a:effectLst/>
                  <a:uLnTx/>
                  <a:uFillTx/>
                  <a:latin typeface="IBM Plex Sans"/>
                  <a:sym typeface="IBM Plex Sans"/>
                </a:endParaRPr>
              </a:p>
            </p:txBody>
          </p:sp>
          <p:sp>
            <p:nvSpPr>
              <p:cNvPr id="707" name="2"/>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2</a:t>
                </a:r>
              </a:p>
            </p:txBody>
          </p:sp>
        </p:grpSp>
        <p:grpSp>
          <p:nvGrpSpPr>
            <p:cNvPr id="711" name="Rounded Rectangle 19"/>
            <p:cNvGrpSpPr/>
            <p:nvPr/>
          </p:nvGrpSpPr>
          <p:grpSpPr>
            <a:xfrm>
              <a:off x="3787921" y="4493347"/>
              <a:ext cx="578320" cy="1119093"/>
              <a:chOff x="0" y="0"/>
              <a:chExt cx="578318" cy="1119091"/>
            </a:xfrm>
          </p:grpSpPr>
          <p:sp>
            <p:nvSpPr>
              <p:cNvPr id="709"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700" b="0" i="0" u="none" strike="noStrike" kern="0" cap="none" spc="0" normalizeH="0" baseline="0" noProof="0">
                  <a:ln>
                    <a:noFill/>
                  </a:ln>
                  <a:solidFill>
                    <a:srgbClr val="002060"/>
                  </a:solidFill>
                  <a:effectLst/>
                  <a:uLnTx/>
                  <a:uFillTx/>
                  <a:latin typeface="IBM Plex Sans"/>
                  <a:sym typeface="IBM Plex Sans"/>
                </a:endParaRPr>
              </a:p>
            </p:txBody>
          </p:sp>
          <p:sp>
            <p:nvSpPr>
              <p:cNvPr id="710" name="3"/>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dirty="0">
                    <a:ln>
                      <a:noFill/>
                    </a:ln>
                    <a:solidFill>
                      <a:srgbClr val="002060"/>
                    </a:solidFill>
                    <a:effectLst/>
                    <a:uLnTx/>
                    <a:uFillTx/>
                    <a:latin typeface="IBM Plex Mono SemiBold"/>
                    <a:sym typeface="IBM Plex Mono SemiBold"/>
                  </a:rPr>
                  <a:t>3</a:t>
                </a:r>
              </a:p>
            </p:txBody>
          </p:sp>
        </p:grpSp>
        <p:grpSp>
          <p:nvGrpSpPr>
            <p:cNvPr id="714" name="Rounded Rectangle 20"/>
            <p:cNvGrpSpPr/>
            <p:nvPr/>
          </p:nvGrpSpPr>
          <p:grpSpPr>
            <a:xfrm>
              <a:off x="4366238" y="4493347"/>
              <a:ext cx="578320" cy="1119093"/>
              <a:chOff x="0" y="0"/>
              <a:chExt cx="578318" cy="1119091"/>
            </a:xfrm>
          </p:grpSpPr>
          <p:sp>
            <p:nvSpPr>
              <p:cNvPr id="712" name="Rounded Rectangle"/>
              <p:cNvSpPr/>
              <p:nvPr/>
            </p:nvSpPr>
            <p:spPr>
              <a:xfrm>
                <a:off x="0" y="0"/>
                <a:ext cx="578318" cy="1119091"/>
              </a:xfrm>
              <a:prstGeom prst="roundRect">
                <a:avLst>
                  <a:gd name="adj" fmla="val 16667"/>
                </a:avLst>
              </a:prstGeom>
              <a:solidFill>
                <a:srgbClr val="FEFFFE"/>
              </a:solidFill>
              <a:ln w="38100" cap="flat">
                <a:solidFill>
                  <a:srgbClr val="1D364D"/>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700" b="0" i="0" u="none" strike="noStrike" kern="0" cap="none" spc="0" normalizeH="0" baseline="0" noProof="0">
                  <a:ln>
                    <a:noFill/>
                  </a:ln>
                  <a:solidFill>
                    <a:srgbClr val="002060"/>
                  </a:solidFill>
                  <a:effectLst/>
                  <a:uLnTx/>
                  <a:uFillTx/>
                  <a:latin typeface="IBM Plex Sans"/>
                  <a:sym typeface="IBM Plex Sans"/>
                </a:endParaRPr>
              </a:p>
            </p:txBody>
          </p:sp>
          <p:sp>
            <p:nvSpPr>
              <p:cNvPr id="713" name="4"/>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4</a:t>
                </a:r>
              </a:p>
            </p:txBody>
          </p:sp>
        </p:grpSp>
        <p:grpSp>
          <p:nvGrpSpPr>
            <p:cNvPr id="717" name="Rounded Rectangle 21"/>
            <p:cNvGrpSpPr/>
            <p:nvPr/>
          </p:nvGrpSpPr>
          <p:grpSpPr>
            <a:xfrm>
              <a:off x="4938458" y="4493347"/>
              <a:ext cx="578320" cy="1119093"/>
              <a:chOff x="0" y="0"/>
              <a:chExt cx="578318" cy="1119091"/>
            </a:xfrm>
          </p:grpSpPr>
          <p:sp>
            <p:nvSpPr>
              <p:cNvPr id="715" name="Rounded Rectangle"/>
              <p:cNvSpPr/>
              <p:nvPr/>
            </p:nvSpPr>
            <p:spPr>
              <a:xfrm>
                <a:off x="0" y="0"/>
                <a:ext cx="578318" cy="1119091"/>
              </a:xfrm>
              <a:prstGeom prst="roundRect">
                <a:avLst>
                  <a:gd name="adj" fmla="val 16667"/>
                </a:avLst>
              </a:prstGeom>
              <a:solidFill>
                <a:srgbClr val="FEFFFE"/>
              </a:solidFill>
              <a:ln w="38100" cap="flat">
                <a:solidFill>
                  <a:srgbClr val="1D364D"/>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700" b="0" i="0" u="none" strike="noStrike" kern="0" cap="none" spc="0" normalizeH="0" baseline="0" noProof="0">
                  <a:ln>
                    <a:noFill/>
                  </a:ln>
                  <a:solidFill>
                    <a:srgbClr val="002060"/>
                  </a:solidFill>
                  <a:effectLst/>
                  <a:uLnTx/>
                  <a:uFillTx/>
                  <a:latin typeface="IBM Plex Sans"/>
                  <a:sym typeface="IBM Plex Sans"/>
                </a:endParaRPr>
              </a:p>
            </p:txBody>
          </p:sp>
          <p:sp>
            <p:nvSpPr>
              <p:cNvPr id="716" name="5"/>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dirty="0">
                    <a:ln>
                      <a:noFill/>
                    </a:ln>
                    <a:solidFill>
                      <a:srgbClr val="002060"/>
                    </a:solidFill>
                    <a:effectLst/>
                    <a:uLnTx/>
                    <a:uFillTx/>
                    <a:latin typeface="IBM Plex Mono SemiBold"/>
                    <a:sym typeface="IBM Plex Mono SemiBold"/>
                  </a:rPr>
                  <a:t>5</a:t>
                </a:r>
              </a:p>
            </p:txBody>
          </p:sp>
        </p:grpSp>
        <p:sp>
          <p:nvSpPr>
            <p:cNvPr id="718" name="TextBox 22"/>
            <p:cNvSpPr txBox="1"/>
            <p:nvPr/>
          </p:nvSpPr>
          <p:spPr>
            <a:xfrm>
              <a:off x="-290788" y="1288517"/>
              <a:ext cx="2274922" cy="47534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tIns="25717" rIns="25717" bIns="25717" numCol="1" anchor="t">
              <a:spAutoFit/>
            </a:bodyPr>
            <a:lstStyle>
              <a:lvl1pPr>
                <a:defRPr sz="1900" b="0" cap="all" spc="76">
                  <a:solidFill>
                    <a:srgbClr val="476CE8"/>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400" b="0" i="0" u="none" strike="noStrike" kern="0" cap="all" spc="76" normalizeH="0" baseline="0" noProof="0">
                  <a:ln>
                    <a:noFill/>
                  </a:ln>
                  <a:solidFill>
                    <a:srgbClr val="476CE8"/>
                  </a:solidFill>
                  <a:effectLst/>
                  <a:uLnTx/>
                  <a:uFillTx/>
                  <a:latin typeface="IBM Plex Sans SemiBold"/>
                  <a:sym typeface="IBM Plex Sans SemiBold"/>
                </a:rPr>
                <a:t>Partition 0</a:t>
              </a:r>
            </a:p>
          </p:txBody>
        </p:sp>
        <p:sp>
          <p:nvSpPr>
            <p:cNvPr id="719" name="TextBox 24"/>
            <p:cNvSpPr txBox="1"/>
            <p:nvPr/>
          </p:nvSpPr>
          <p:spPr>
            <a:xfrm>
              <a:off x="-290788" y="3073598"/>
              <a:ext cx="2274922" cy="47534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tIns="25717" rIns="25717" bIns="25717" numCol="1" anchor="t">
              <a:spAutoFit/>
            </a:bodyPr>
            <a:lstStyle>
              <a:lvl1pPr>
                <a:defRPr sz="1900" b="0" cap="all" spc="76">
                  <a:solidFill>
                    <a:srgbClr val="476CE8"/>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400" b="0" i="0" u="none" strike="noStrike" kern="0" cap="all" spc="76" normalizeH="0" baseline="0" noProof="0" dirty="0">
                  <a:ln>
                    <a:noFill/>
                  </a:ln>
                  <a:solidFill>
                    <a:srgbClr val="476CE8"/>
                  </a:solidFill>
                  <a:effectLst/>
                  <a:uLnTx/>
                  <a:uFillTx/>
                  <a:latin typeface="IBM Plex Sans SemiBold"/>
                  <a:sym typeface="IBM Plex Sans SemiBold"/>
                </a:rPr>
                <a:t>Partition 1</a:t>
              </a:r>
            </a:p>
          </p:txBody>
        </p:sp>
        <p:sp>
          <p:nvSpPr>
            <p:cNvPr id="720" name="TextBox 25"/>
            <p:cNvSpPr txBox="1"/>
            <p:nvPr/>
          </p:nvSpPr>
          <p:spPr>
            <a:xfrm>
              <a:off x="-290788" y="4858678"/>
              <a:ext cx="2274922" cy="47534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tIns="25717" rIns="25717" bIns="25717" numCol="1" anchor="t">
              <a:spAutoFit/>
            </a:bodyPr>
            <a:lstStyle>
              <a:lvl1pPr>
                <a:defRPr sz="1900" b="0" cap="all" spc="76">
                  <a:solidFill>
                    <a:srgbClr val="476CE8"/>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400" b="0" i="0" u="none" strike="noStrike" kern="0" cap="all" spc="76" normalizeH="0" baseline="0" noProof="0" dirty="0">
                  <a:ln>
                    <a:noFill/>
                  </a:ln>
                  <a:solidFill>
                    <a:srgbClr val="476CE8"/>
                  </a:solidFill>
                  <a:effectLst/>
                  <a:uLnTx/>
                  <a:uFillTx/>
                  <a:latin typeface="IBM Plex Sans SemiBold"/>
                  <a:sym typeface="IBM Plex Sans SemiBold"/>
                </a:rPr>
                <a:t>Partition 2</a:t>
              </a:r>
            </a:p>
          </p:txBody>
        </p:sp>
        <p:grpSp>
          <p:nvGrpSpPr>
            <p:cNvPr id="723" name="Rounded Rectangle 26"/>
            <p:cNvGrpSpPr/>
            <p:nvPr/>
          </p:nvGrpSpPr>
          <p:grpSpPr>
            <a:xfrm>
              <a:off x="5516775" y="930997"/>
              <a:ext cx="578320" cy="1119093"/>
              <a:chOff x="0" y="0"/>
              <a:chExt cx="578318" cy="1119091"/>
            </a:xfrm>
          </p:grpSpPr>
          <p:sp>
            <p:nvSpPr>
              <p:cNvPr id="721" name="Rounded Rectangle"/>
              <p:cNvSpPr/>
              <p:nvPr/>
            </p:nvSpPr>
            <p:spPr>
              <a:xfrm>
                <a:off x="0" y="0"/>
                <a:ext cx="578318" cy="1119091"/>
              </a:xfrm>
              <a:prstGeom prst="roundRect">
                <a:avLst>
                  <a:gd name="adj" fmla="val 16667"/>
                </a:avLst>
              </a:prstGeom>
              <a:solidFill>
                <a:srgbClr val="FEFFFE"/>
              </a:solidFill>
              <a:ln w="38100" cap="flat">
                <a:solidFill>
                  <a:srgbClr val="5AAAFA"/>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700" b="0" i="0" u="none" strike="noStrike" kern="0" cap="none" spc="0" normalizeH="0" baseline="0" noProof="0">
                  <a:ln>
                    <a:noFill/>
                  </a:ln>
                  <a:solidFill>
                    <a:srgbClr val="002060"/>
                  </a:solidFill>
                  <a:effectLst/>
                  <a:uLnTx/>
                  <a:uFillTx/>
                  <a:latin typeface="IBM Plex Sans"/>
                  <a:sym typeface="IBM Plex Sans"/>
                </a:endParaRPr>
              </a:p>
            </p:txBody>
          </p:sp>
          <p:sp>
            <p:nvSpPr>
              <p:cNvPr id="722" name="6"/>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6</a:t>
                </a:r>
              </a:p>
            </p:txBody>
          </p:sp>
        </p:grpSp>
        <p:grpSp>
          <p:nvGrpSpPr>
            <p:cNvPr id="726" name="Rounded Rectangle 27"/>
            <p:cNvGrpSpPr/>
            <p:nvPr/>
          </p:nvGrpSpPr>
          <p:grpSpPr>
            <a:xfrm>
              <a:off x="6088995" y="930996"/>
              <a:ext cx="578320" cy="1119093"/>
              <a:chOff x="0" y="0"/>
              <a:chExt cx="578318" cy="1119091"/>
            </a:xfrm>
          </p:grpSpPr>
          <p:sp>
            <p:nvSpPr>
              <p:cNvPr id="724" name="Rounded Rectangle"/>
              <p:cNvSpPr/>
              <p:nvPr/>
            </p:nvSpPr>
            <p:spPr>
              <a:xfrm>
                <a:off x="0" y="0"/>
                <a:ext cx="578318" cy="1119091"/>
              </a:xfrm>
              <a:prstGeom prst="roundRect">
                <a:avLst>
                  <a:gd name="adj" fmla="val 16667"/>
                </a:avLst>
              </a:prstGeom>
              <a:solidFill>
                <a:srgbClr val="FEFFFE"/>
              </a:solidFill>
              <a:ln w="38100" cap="flat">
                <a:solidFill>
                  <a:srgbClr val="5AAAFA"/>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700" b="0" i="0" u="none" strike="noStrike" kern="0" cap="none" spc="0" normalizeH="0" baseline="0" noProof="0">
                  <a:ln>
                    <a:noFill/>
                  </a:ln>
                  <a:solidFill>
                    <a:srgbClr val="002060"/>
                  </a:solidFill>
                  <a:effectLst/>
                  <a:uLnTx/>
                  <a:uFillTx/>
                  <a:latin typeface="IBM Plex Sans"/>
                  <a:sym typeface="IBM Plex Sans"/>
                </a:endParaRPr>
              </a:p>
            </p:txBody>
          </p:sp>
          <p:sp>
            <p:nvSpPr>
              <p:cNvPr id="725" name="7"/>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7</a:t>
                </a:r>
              </a:p>
            </p:txBody>
          </p:sp>
        </p:grpSp>
        <p:grpSp>
          <p:nvGrpSpPr>
            <p:cNvPr id="729" name="Rounded Rectangle 28"/>
            <p:cNvGrpSpPr/>
            <p:nvPr/>
          </p:nvGrpSpPr>
          <p:grpSpPr>
            <a:xfrm>
              <a:off x="4366238" y="2712172"/>
              <a:ext cx="578320" cy="1119093"/>
              <a:chOff x="0" y="0"/>
              <a:chExt cx="578318" cy="1119091"/>
            </a:xfrm>
          </p:grpSpPr>
          <p:sp>
            <p:nvSpPr>
              <p:cNvPr id="727" name="Rounded Rectangle"/>
              <p:cNvSpPr/>
              <p:nvPr/>
            </p:nvSpPr>
            <p:spPr>
              <a:xfrm>
                <a:off x="0" y="0"/>
                <a:ext cx="578318" cy="1119091"/>
              </a:xfrm>
              <a:prstGeom prst="roundRect">
                <a:avLst>
                  <a:gd name="adj" fmla="val 16667"/>
                </a:avLst>
              </a:prstGeom>
              <a:solidFill>
                <a:srgbClr val="FEFFFE"/>
              </a:solidFill>
              <a:ln w="38100" cap="flat">
                <a:solidFill>
                  <a:srgbClr val="1D364D"/>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700" b="0" i="0" u="none" strike="noStrike" kern="0" cap="none" spc="0" normalizeH="0" baseline="0" noProof="0">
                  <a:ln>
                    <a:noFill/>
                  </a:ln>
                  <a:solidFill>
                    <a:srgbClr val="002060"/>
                  </a:solidFill>
                  <a:effectLst/>
                  <a:uLnTx/>
                  <a:uFillTx/>
                  <a:latin typeface="IBM Plex Sans"/>
                  <a:sym typeface="IBM Plex Sans"/>
                </a:endParaRPr>
              </a:p>
            </p:txBody>
          </p:sp>
          <p:sp>
            <p:nvSpPr>
              <p:cNvPr id="728" name="4"/>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4</a:t>
                </a:r>
              </a:p>
            </p:txBody>
          </p:sp>
        </p:grpSp>
        <p:grpSp>
          <p:nvGrpSpPr>
            <p:cNvPr id="732" name="Rounded Rectangle 29"/>
            <p:cNvGrpSpPr/>
            <p:nvPr/>
          </p:nvGrpSpPr>
          <p:grpSpPr>
            <a:xfrm>
              <a:off x="4938458" y="2712172"/>
              <a:ext cx="578320" cy="1119093"/>
              <a:chOff x="0" y="0"/>
              <a:chExt cx="578318" cy="1119091"/>
            </a:xfrm>
          </p:grpSpPr>
          <p:sp>
            <p:nvSpPr>
              <p:cNvPr id="730" name="Rounded Rectangle"/>
              <p:cNvSpPr/>
              <p:nvPr/>
            </p:nvSpPr>
            <p:spPr>
              <a:xfrm>
                <a:off x="0" y="0"/>
                <a:ext cx="578318" cy="1119091"/>
              </a:xfrm>
              <a:prstGeom prst="roundRect">
                <a:avLst>
                  <a:gd name="adj" fmla="val 16667"/>
                </a:avLst>
              </a:prstGeom>
              <a:solidFill>
                <a:srgbClr val="FEFFFE"/>
              </a:solidFill>
              <a:ln w="38100" cap="flat">
                <a:solidFill>
                  <a:srgbClr val="1D364D"/>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700" b="0" i="0" u="none" strike="noStrike" kern="0" cap="none" spc="0" normalizeH="0" baseline="0" noProof="0">
                  <a:ln>
                    <a:noFill/>
                  </a:ln>
                  <a:solidFill>
                    <a:srgbClr val="002060"/>
                  </a:solidFill>
                  <a:effectLst/>
                  <a:uLnTx/>
                  <a:uFillTx/>
                  <a:latin typeface="IBM Plex Sans"/>
                  <a:sym typeface="IBM Plex Sans"/>
                </a:endParaRPr>
              </a:p>
            </p:txBody>
          </p:sp>
          <p:sp>
            <p:nvSpPr>
              <p:cNvPr id="731" name="5"/>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5</a:t>
                </a:r>
              </a:p>
            </p:txBody>
          </p:sp>
        </p:grpSp>
      </p:grpSp>
    </p:spTree>
    <p:extLst>
      <p:ext uri="{BB962C8B-B14F-4D97-AF65-F5344CB8AC3E}">
        <p14:creationId xmlns:p14="http://schemas.microsoft.com/office/powerpoint/2010/main" val="543060526"/>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6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3" grpId="0" animBg="1"/>
      <p:bldP spid="664" grpId="0" animBg="1"/>
      <p:bldP spid="665" grpId="0" animBg="1"/>
      <p:bldP spid="666" grpId="0" animBg="1"/>
      <p:bldP spid="667" grpId="0" animBg="1"/>
      <p:bldP spid="66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Kafka Producers</a:t>
            </a:r>
          </a:p>
        </p:txBody>
      </p:sp>
      <p:sp>
        <p:nvSpPr>
          <p:cNvPr id="9" name="Rectangle 3"/>
          <p:cNvSpPr>
            <a:spLocks noGrp="1" noChangeArrowheads="1"/>
          </p:cNvSpPr>
          <p:nvPr>
            <p:ph idx="1"/>
          </p:nvPr>
        </p:nvSpPr>
        <p:spPr/>
        <p:txBody>
          <a:bodyPr/>
          <a:lstStyle/>
          <a:p>
            <a:r>
              <a:rPr lang="en-US" sz="1400" dirty="0"/>
              <a:t>Producers can send messages in batches for efficiency</a:t>
            </a:r>
          </a:p>
          <a:p>
            <a:pPr lvl="1"/>
            <a:r>
              <a:rPr lang="en-US" sz="1400" dirty="0"/>
              <a:t>By default 5 messages can be in flight at a time</a:t>
            </a:r>
          </a:p>
          <a:p>
            <a:pPr lvl="1"/>
            <a:r>
              <a:rPr lang="en-US" sz="1400" dirty="0"/>
              <a:t>More messages are placed in batch and sent all at once</a:t>
            </a:r>
          </a:p>
          <a:p>
            <a:pPr lvl="1"/>
            <a:r>
              <a:rPr lang="en-US" sz="1400" dirty="0"/>
              <a:t>Creating a small delay in processing can lead to better performance</a:t>
            </a:r>
          </a:p>
          <a:p>
            <a:pPr lvl="1"/>
            <a:r>
              <a:rPr lang="en-US" sz="1400" dirty="0"/>
              <a:t>Batch waits until the delay is expired or batch size is filled</a:t>
            </a:r>
          </a:p>
          <a:p>
            <a:pPr lvl="1"/>
            <a:r>
              <a:rPr lang="en-US" sz="1400" dirty="0"/>
              <a:t>Messages larger than the batch size will not be batched</a:t>
            </a:r>
          </a:p>
          <a:p>
            <a:r>
              <a:rPr lang="en-US" sz="1400" dirty="0"/>
              <a:t>If Producers are sending faster than Brokers can handle then the Producers can be slowed </a:t>
            </a:r>
          </a:p>
          <a:p>
            <a:pPr lvl="1"/>
            <a:r>
              <a:rPr lang="en-US" sz="1400" dirty="0"/>
              <a:t>Set the buffer memory for storage</a:t>
            </a:r>
          </a:p>
          <a:p>
            <a:pPr lvl="1"/>
            <a:r>
              <a:rPr lang="en-US" sz="1400" dirty="0"/>
              <a:t>Set the blocking time (milliseconds) </a:t>
            </a:r>
          </a:p>
          <a:p>
            <a:pPr lvl="1"/>
            <a:r>
              <a:rPr lang="en-US" sz="1400" dirty="0"/>
              <a:t>Throw an error message that the records cannot be sent</a:t>
            </a:r>
          </a:p>
          <a:p>
            <a:r>
              <a:rPr lang="en-US" sz="1400" dirty="0"/>
              <a:t>Schema Registry is available to validate data using </a:t>
            </a:r>
            <a:r>
              <a:rPr lang="en-US" sz="1400" dirty="0">
                <a:hlinkClick r:id="rId3"/>
              </a:rPr>
              <a:t>Schema Registry</a:t>
            </a:r>
            <a:endParaRPr lang="en-US" sz="1400" dirty="0"/>
          </a:p>
          <a:p>
            <a:pPr lvl="1"/>
            <a:r>
              <a:rPr lang="en-US" sz="1400" dirty="0"/>
              <a:t>Uses </a:t>
            </a:r>
            <a:r>
              <a:rPr lang="en-US" sz="1400" dirty="0">
                <a:hlinkClick r:id="rId4"/>
              </a:rPr>
              <a:t>Apache Avro</a:t>
            </a:r>
            <a:endParaRPr lang="en-US" sz="1400" dirty="0"/>
          </a:p>
          <a:p>
            <a:pPr lvl="1"/>
            <a:r>
              <a:rPr lang="en-US" sz="1400" dirty="0"/>
              <a:t>Protects from bad data or mismatches</a:t>
            </a:r>
          </a:p>
          <a:p>
            <a:pPr lvl="1"/>
            <a:r>
              <a:rPr lang="en-US" sz="1400" dirty="0"/>
              <a:t>Self describing</a:t>
            </a:r>
          </a:p>
          <a:p>
            <a:pPr marL="0" indent="0">
              <a:buNone/>
            </a:pPr>
            <a:endParaRPr lang="en-US" sz="1800" dirty="0"/>
          </a:p>
        </p:txBody>
      </p:sp>
      <p:sp>
        <p:nvSpPr>
          <p:cNvPr id="5" name="Slide Number Placeholder 4"/>
          <p:cNvSpPr>
            <a:spLocks noGrp="1"/>
          </p:cNvSpPr>
          <p:nvPr>
            <p:ph type="sldNum" sz="quarter" idx="10"/>
          </p:nvPr>
        </p:nvSpPr>
        <p:spPr/>
        <p:txBody>
          <a:bodyPr/>
          <a:lstStyle/>
          <a:p>
            <a:fld id="{E98947E1-6E9C-4553-A175-053CB8F72200}" type="slidenum">
              <a:rPr lang="en-US" smtClean="0"/>
              <a:pPr/>
              <a:t>22</a:t>
            </a:fld>
            <a:endParaRPr lang="en-US" dirty="0"/>
          </a:p>
        </p:txBody>
      </p:sp>
      <p:pic>
        <p:nvPicPr>
          <p:cNvPr id="3" name="Picture 2">
            <a:extLst>
              <a:ext uri="{FF2B5EF4-FFF2-40B4-BE49-F238E27FC236}">
                <a16:creationId xmlns:a16="http://schemas.microsoft.com/office/drawing/2014/main" id="{E86CA1B0-90B6-1B41-835F-DAC66BE1A772}"/>
              </a:ext>
            </a:extLst>
          </p:cNvPr>
          <p:cNvPicPr>
            <a:picLocks noChangeAspect="1"/>
          </p:cNvPicPr>
          <p:nvPr/>
        </p:nvPicPr>
        <p:blipFill>
          <a:blip r:embed="rId5"/>
          <a:stretch>
            <a:fillRect/>
          </a:stretch>
        </p:blipFill>
        <p:spPr>
          <a:xfrm>
            <a:off x="7874000" y="0"/>
            <a:ext cx="1625600" cy="1625600"/>
          </a:xfrm>
          <a:prstGeom prst="rect">
            <a:avLst/>
          </a:prstGeom>
        </p:spPr>
      </p:pic>
    </p:spTree>
    <p:extLst>
      <p:ext uri="{BB962C8B-B14F-4D97-AF65-F5344CB8AC3E}">
        <p14:creationId xmlns:p14="http://schemas.microsoft.com/office/powerpoint/2010/main" val="1727241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 name="Title 1"/>
          <p:cNvSpPr txBox="1">
            <a:spLocks noGrp="1"/>
          </p:cNvSpPr>
          <p:nvPr>
            <p:ph type="title"/>
          </p:nvPr>
        </p:nvSpPr>
        <p:spPr>
          <a:prstGeom prst="rect">
            <a:avLst/>
          </a:prstGeom>
        </p:spPr>
        <p:txBody>
          <a:bodyPr/>
          <a:lstStyle/>
          <a:p>
            <a:r>
              <a:t>Consumers</a:t>
            </a:r>
          </a:p>
        </p:txBody>
      </p:sp>
      <p:sp>
        <p:nvSpPr>
          <p:cNvPr id="4" name="Slide Number Placeholder 3">
            <a:extLst>
              <a:ext uri="{FF2B5EF4-FFF2-40B4-BE49-F238E27FC236}">
                <a16:creationId xmlns:a16="http://schemas.microsoft.com/office/drawing/2014/main" id="{ED78F265-C162-2C4F-AEF1-A46CFFCBD1B5}"/>
              </a:ext>
            </a:extLst>
          </p:cNvPr>
          <p:cNvSpPr>
            <a:spLocks noGrp="1"/>
          </p:cNvSpPr>
          <p:nvPr>
            <p:ph type="sldNum" sz="quarter" idx="10"/>
          </p:nvPr>
        </p:nvSpPr>
        <p:spPr/>
        <p:txBody>
          <a:bodyPr/>
          <a:lstStyle/>
          <a:p>
            <a:fld id="{2F63A97E-D605-DC42-8452-C14CD1FA87FA}" type="slidenum">
              <a:rPr lang="en-US" smtClean="0">
                <a:solidFill>
                  <a:srgbClr val="5AAAFA"/>
                </a:solidFill>
              </a:rPr>
              <a:pPr/>
              <a:t>23</a:t>
            </a:fld>
            <a:endParaRPr lang="en-US">
              <a:solidFill>
                <a:srgbClr val="5AAAFA"/>
              </a:solidFill>
            </a:endParaRPr>
          </a:p>
        </p:txBody>
      </p:sp>
      <p:pic>
        <p:nvPicPr>
          <p:cNvPr id="736" name="Graphic 4" descr="Graphic 4"/>
          <p:cNvPicPr>
            <a:picLocks noChangeAspect="1"/>
          </p:cNvPicPr>
          <p:nvPr/>
        </p:nvPicPr>
        <p:blipFill>
          <a:blip r:embed="rId3"/>
          <a:srcRect b="20176"/>
          <a:stretch>
            <a:fillRect/>
          </a:stretch>
        </p:blipFill>
        <p:spPr>
          <a:xfrm>
            <a:off x="1850661" y="916168"/>
            <a:ext cx="5350605" cy="3930154"/>
          </a:xfrm>
          <a:prstGeom prst="rect">
            <a:avLst/>
          </a:prstGeom>
          <a:ln w="12700">
            <a:miter lim="400000"/>
          </a:ln>
        </p:spPr>
      </p:pic>
    </p:spTree>
    <p:extLst>
      <p:ext uri="{BB962C8B-B14F-4D97-AF65-F5344CB8AC3E}">
        <p14:creationId xmlns:p14="http://schemas.microsoft.com/office/powerpoint/2010/main" val="25078333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Kafka Consumers</a:t>
            </a:r>
          </a:p>
        </p:txBody>
      </p:sp>
      <p:sp>
        <p:nvSpPr>
          <p:cNvPr id="9" name="Rectangle 3"/>
          <p:cNvSpPr>
            <a:spLocks noGrp="1" noChangeArrowheads="1"/>
          </p:cNvSpPr>
          <p:nvPr>
            <p:ph idx="1"/>
          </p:nvPr>
        </p:nvSpPr>
        <p:spPr/>
        <p:txBody>
          <a:bodyPr/>
          <a:lstStyle/>
          <a:p>
            <a:r>
              <a:rPr lang="en-US" sz="1600" dirty="0"/>
              <a:t>Consumers subscribe to 1 or more Topics </a:t>
            </a:r>
          </a:p>
          <a:p>
            <a:pPr lvl="1"/>
            <a:r>
              <a:rPr lang="en-US" sz="1600" dirty="0"/>
              <a:t>Read from all partitions from the last offset and consumes records in </a:t>
            </a:r>
            <a:r>
              <a:rPr lang="en-US" sz="1600" dirty="0">
                <a:hlinkClick r:id="rId3"/>
              </a:rPr>
              <a:t>FIFO</a:t>
            </a:r>
            <a:r>
              <a:rPr lang="en-US" sz="1600" dirty="0"/>
              <a:t> order</a:t>
            </a:r>
          </a:p>
          <a:p>
            <a:pPr lvl="1"/>
            <a:r>
              <a:rPr lang="en-US" sz="1600" dirty="0"/>
              <a:t>Can have multiple consumers subscribed to a topic</a:t>
            </a:r>
          </a:p>
          <a:p>
            <a:pPr lvl="1"/>
            <a:r>
              <a:rPr lang="en-US" sz="1600" dirty="0"/>
              <a:t>Consumers can set the offset if records need to be processed again</a:t>
            </a:r>
          </a:p>
          <a:p>
            <a:r>
              <a:rPr lang="en-US" sz="1600" dirty="0"/>
              <a:t>Consumers can be idempotent by coding</a:t>
            </a:r>
          </a:p>
          <a:p>
            <a:r>
              <a:rPr lang="en-US" sz="1600" dirty="0"/>
              <a:t>Schema Registry is available</a:t>
            </a:r>
          </a:p>
        </p:txBody>
      </p:sp>
      <p:sp>
        <p:nvSpPr>
          <p:cNvPr id="5" name="Slide Number Placeholder 4"/>
          <p:cNvSpPr>
            <a:spLocks noGrp="1"/>
          </p:cNvSpPr>
          <p:nvPr>
            <p:ph type="sldNum" sz="quarter" idx="10"/>
          </p:nvPr>
        </p:nvSpPr>
        <p:spPr/>
        <p:txBody>
          <a:bodyPr/>
          <a:lstStyle/>
          <a:p>
            <a:fld id="{E98947E1-6E9C-4553-A175-053CB8F72200}" type="slidenum">
              <a:rPr lang="en-US" smtClean="0"/>
              <a:pPr/>
              <a:t>24</a:t>
            </a:fld>
            <a:endParaRPr lang="en-US" dirty="0"/>
          </a:p>
        </p:txBody>
      </p:sp>
      <p:pic>
        <p:nvPicPr>
          <p:cNvPr id="3" name="Picture 2">
            <a:extLst>
              <a:ext uri="{FF2B5EF4-FFF2-40B4-BE49-F238E27FC236}">
                <a16:creationId xmlns:a16="http://schemas.microsoft.com/office/drawing/2014/main" id="{E86CA1B0-90B6-1B41-835F-DAC66BE1A772}"/>
              </a:ext>
            </a:extLst>
          </p:cNvPr>
          <p:cNvPicPr>
            <a:picLocks noChangeAspect="1"/>
          </p:cNvPicPr>
          <p:nvPr/>
        </p:nvPicPr>
        <p:blipFill>
          <a:blip r:embed="rId4"/>
          <a:stretch>
            <a:fillRect/>
          </a:stretch>
        </p:blipFill>
        <p:spPr>
          <a:xfrm>
            <a:off x="7874000" y="0"/>
            <a:ext cx="1625600" cy="1625600"/>
          </a:xfrm>
          <a:prstGeom prst="rect">
            <a:avLst/>
          </a:prstGeom>
        </p:spPr>
      </p:pic>
    </p:spTree>
    <p:extLst>
      <p:ext uri="{BB962C8B-B14F-4D97-AF65-F5344CB8AC3E}">
        <p14:creationId xmlns:p14="http://schemas.microsoft.com/office/powerpoint/2010/main" val="2437970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 name="Title 1"/>
          <p:cNvSpPr txBox="1">
            <a:spLocks noGrp="1"/>
          </p:cNvSpPr>
          <p:nvPr>
            <p:ph type="title"/>
          </p:nvPr>
        </p:nvSpPr>
        <p:spPr>
          <a:prstGeom prst="rect">
            <a:avLst/>
          </a:prstGeom>
        </p:spPr>
        <p:txBody>
          <a:bodyPr/>
          <a:lstStyle/>
          <a:p>
            <a:r>
              <a:t>Consumers</a:t>
            </a:r>
          </a:p>
        </p:txBody>
      </p:sp>
      <p:sp>
        <p:nvSpPr>
          <p:cNvPr id="4" name="Slide Number Placeholder 3">
            <a:extLst>
              <a:ext uri="{FF2B5EF4-FFF2-40B4-BE49-F238E27FC236}">
                <a16:creationId xmlns:a16="http://schemas.microsoft.com/office/drawing/2014/main" id="{AA6FA97C-5A6B-7946-A092-0BF34F5EC264}"/>
              </a:ext>
            </a:extLst>
          </p:cNvPr>
          <p:cNvSpPr>
            <a:spLocks noGrp="1"/>
          </p:cNvSpPr>
          <p:nvPr>
            <p:ph type="sldNum" sz="quarter" idx="10"/>
          </p:nvPr>
        </p:nvSpPr>
        <p:spPr/>
        <p:txBody>
          <a:bodyPr/>
          <a:lstStyle/>
          <a:p>
            <a:fld id="{2F63A97E-D605-DC42-8452-C14CD1FA87FA}" type="slidenum">
              <a:rPr lang="en-US" smtClean="0">
                <a:solidFill>
                  <a:srgbClr val="5AAAFA"/>
                </a:solidFill>
              </a:rPr>
              <a:pPr/>
              <a:t>25</a:t>
            </a:fld>
            <a:endParaRPr lang="en-US">
              <a:solidFill>
                <a:srgbClr val="5AAAFA"/>
              </a:solidFill>
            </a:endParaRPr>
          </a:p>
        </p:txBody>
      </p:sp>
      <p:sp>
        <p:nvSpPr>
          <p:cNvPr id="741" name="Rounded Rectangle"/>
          <p:cNvSpPr/>
          <p:nvPr/>
        </p:nvSpPr>
        <p:spPr>
          <a:xfrm>
            <a:off x="405568" y="1838139"/>
            <a:ext cx="538196" cy="999849"/>
          </a:xfrm>
          <a:prstGeom prst="roundRect">
            <a:avLst>
              <a:gd name="adj" fmla="val 16667"/>
            </a:avLst>
          </a:prstGeom>
          <a:solidFill>
            <a:srgbClr val="FEFFFE"/>
          </a:solidFill>
          <a:ln w="38100">
            <a:solidFill>
              <a:srgbClr val="3C6DF0"/>
            </a:solidFill>
          </a:ln>
        </p:spPr>
        <p:txBody>
          <a:bodyPr lIns="28575" tIns="28575" rIns="28575" bIns="28575" anchor="ctr"/>
          <a:lstStyle/>
          <a:p>
            <a:pPr marL="0" marR="0" lvl="0" indent="0" algn="ctr" defTabSz="1219184" rtl="0" eaLnBrk="1" fontAlgn="auto" latinLnBrk="0" hangingPunct="0">
              <a:lnSpc>
                <a:spcPct val="90000"/>
              </a:lnSpc>
              <a:spcBef>
                <a:spcPts val="0"/>
              </a:spcBef>
              <a:spcAft>
                <a:spcPts val="0"/>
              </a:spcAft>
              <a:buClrTx/>
              <a:buSzTx/>
              <a:buFontTx/>
              <a:buNone/>
              <a:tabLst/>
              <a:defRPr sz="1100" b="0">
                <a:solidFill>
                  <a:srgbClr val="002060"/>
                </a:solidFill>
              </a:defRPr>
            </a:pPr>
            <a:endParaRPr kumimoji="0" sz="619" b="0" i="0" u="none" strike="noStrike" kern="0" cap="none" spc="0" normalizeH="0" baseline="0" noProof="0">
              <a:ln>
                <a:noFill/>
              </a:ln>
              <a:solidFill>
                <a:srgbClr val="002060"/>
              </a:solidFill>
              <a:effectLst/>
              <a:uLnTx/>
              <a:uFillTx/>
              <a:latin typeface="Arial"/>
              <a:cs typeface="Arial"/>
              <a:sym typeface="Arial"/>
            </a:endParaRPr>
          </a:p>
        </p:txBody>
      </p:sp>
      <p:sp>
        <p:nvSpPr>
          <p:cNvPr id="742" name="Rounded Rectangle"/>
          <p:cNvSpPr/>
          <p:nvPr/>
        </p:nvSpPr>
        <p:spPr>
          <a:xfrm>
            <a:off x="946345" y="1838139"/>
            <a:ext cx="538196" cy="999849"/>
          </a:xfrm>
          <a:prstGeom prst="roundRect">
            <a:avLst>
              <a:gd name="adj" fmla="val 16667"/>
            </a:avLst>
          </a:prstGeom>
          <a:solidFill>
            <a:srgbClr val="FEFFFE"/>
          </a:solidFill>
          <a:ln w="38100">
            <a:solidFill>
              <a:srgbClr val="3C6DF0"/>
            </a:solidFill>
          </a:ln>
        </p:spPr>
        <p:txBody>
          <a:bodyPr lIns="28575" tIns="28575" rIns="28575" bIns="28575" anchor="ctr"/>
          <a:lstStyle/>
          <a:p>
            <a:pPr marL="0" marR="0" lvl="0" indent="0" algn="ctr" defTabSz="1219184" rtl="0" eaLnBrk="1" fontAlgn="auto" latinLnBrk="0" hangingPunct="0">
              <a:lnSpc>
                <a:spcPct val="90000"/>
              </a:lnSpc>
              <a:spcBef>
                <a:spcPts val="0"/>
              </a:spcBef>
              <a:spcAft>
                <a:spcPts val="0"/>
              </a:spcAft>
              <a:buClrTx/>
              <a:buSzTx/>
              <a:buFontTx/>
              <a:buNone/>
              <a:tabLst/>
              <a:defRPr sz="1100" b="0">
                <a:solidFill>
                  <a:srgbClr val="002060"/>
                </a:solidFill>
              </a:defRPr>
            </a:pPr>
            <a:endParaRPr kumimoji="0" sz="619" b="0" i="0" u="none" strike="noStrike" kern="0" cap="none" spc="0" normalizeH="0" baseline="0" noProof="0">
              <a:ln>
                <a:noFill/>
              </a:ln>
              <a:solidFill>
                <a:srgbClr val="002060"/>
              </a:solidFill>
              <a:effectLst/>
              <a:uLnTx/>
              <a:uFillTx/>
              <a:latin typeface="Arial"/>
              <a:cs typeface="Arial"/>
              <a:sym typeface="Arial"/>
            </a:endParaRPr>
          </a:p>
        </p:txBody>
      </p:sp>
      <p:sp>
        <p:nvSpPr>
          <p:cNvPr id="743" name="Rounded Rectangle"/>
          <p:cNvSpPr/>
          <p:nvPr/>
        </p:nvSpPr>
        <p:spPr>
          <a:xfrm>
            <a:off x="1488201" y="1837910"/>
            <a:ext cx="538196" cy="999849"/>
          </a:xfrm>
          <a:prstGeom prst="roundRect">
            <a:avLst>
              <a:gd name="adj" fmla="val 16667"/>
            </a:avLst>
          </a:prstGeom>
          <a:solidFill>
            <a:srgbClr val="FEFFFE"/>
          </a:solidFill>
          <a:ln w="38100">
            <a:solidFill>
              <a:srgbClr val="3C6DF0"/>
            </a:solidFill>
          </a:ln>
        </p:spPr>
        <p:txBody>
          <a:bodyPr lIns="28575" tIns="28575" rIns="28575" bIns="28575" anchor="ctr"/>
          <a:lstStyle/>
          <a:p>
            <a:pPr marL="0" marR="0" lvl="0" indent="0" algn="ctr" defTabSz="1219184" rtl="0" eaLnBrk="1" fontAlgn="auto" latinLnBrk="0" hangingPunct="0">
              <a:lnSpc>
                <a:spcPct val="90000"/>
              </a:lnSpc>
              <a:spcBef>
                <a:spcPts val="0"/>
              </a:spcBef>
              <a:spcAft>
                <a:spcPts val="0"/>
              </a:spcAft>
              <a:buClrTx/>
              <a:buSzTx/>
              <a:buFontTx/>
              <a:buNone/>
              <a:tabLst/>
              <a:defRPr sz="1100" b="0">
                <a:solidFill>
                  <a:srgbClr val="002060"/>
                </a:solidFill>
              </a:defRPr>
            </a:pPr>
            <a:endParaRPr kumimoji="0" sz="1400" b="0" i="0" u="none" strike="noStrike" kern="0" cap="none" spc="0" normalizeH="0" baseline="0" noProof="0">
              <a:ln>
                <a:noFill/>
              </a:ln>
              <a:solidFill>
                <a:srgbClr val="002060"/>
              </a:solidFill>
              <a:effectLst/>
              <a:uLnTx/>
              <a:uFillTx/>
              <a:latin typeface="IBM Plex Mono" panose="020B0509050203000203" pitchFamily="49" charset="77"/>
              <a:cs typeface="Arial"/>
              <a:sym typeface="Arial"/>
            </a:endParaRPr>
          </a:p>
        </p:txBody>
      </p:sp>
      <p:sp>
        <p:nvSpPr>
          <p:cNvPr id="744" name="Rounded Rectangle"/>
          <p:cNvSpPr/>
          <p:nvPr/>
        </p:nvSpPr>
        <p:spPr>
          <a:xfrm>
            <a:off x="2022618" y="1837910"/>
            <a:ext cx="538196" cy="999849"/>
          </a:xfrm>
          <a:prstGeom prst="roundRect">
            <a:avLst>
              <a:gd name="adj" fmla="val 16667"/>
            </a:avLst>
          </a:prstGeom>
          <a:solidFill>
            <a:srgbClr val="FEFFFE"/>
          </a:solidFill>
          <a:ln w="38100">
            <a:solidFill>
              <a:srgbClr val="3C6DF0"/>
            </a:solidFill>
          </a:ln>
        </p:spPr>
        <p:txBody>
          <a:bodyPr lIns="28575" tIns="28575" rIns="28575" bIns="28575" anchor="ctr"/>
          <a:lstStyle/>
          <a:p>
            <a:pPr marL="0" marR="0" lvl="0" indent="0" algn="ctr" defTabSz="1219184" rtl="0" eaLnBrk="1" fontAlgn="auto" latinLnBrk="0" hangingPunct="0">
              <a:lnSpc>
                <a:spcPct val="90000"/>
              </a:lnSpc>
              <a:spcBef>
                <a:spcPts val="0"/>
              </a:spcBef>
              <a:spcAft>
                <a:spcPts val="0"/>
              </a:spcAft>
              <a:buClrTx/>
              <a:buSzTx/>
              <a:buFontTx/>
              <a:buNone/>
              <a:tabLst/>
              <a:defRPr sz="1100" b="0">
                <a:solidFill>
                  <a:srgbClr val="002060"/>
                </a:solidFill>
              </a:defRPr>
            </a:pPr>
            <a:endParaRPr kumimoji="0" sz="619" b="0" i="0" u="none" strike="noStrike" kern="0" cap="none" spc="0" normalizeH="0" baseline="0" noProof="0">
              <a:ln>
                <a:noFill/>
              </a:ln>
              <a:solidFill>
                <a:srgbClr val="002060"/>
              </a:solidFill>
              <a:effectLst/>
              <a:uLnTx/>
              <a:uFillTx/>
              <a:latin typeface="Arial"/>
              <a:cs typeface="Arial"/>
              <a:sym typeface="Arial"/>
            </a:endParaRPr>
          </a:p>
        </p:txBody>
      </p:sp>
      <p:sp>
        <p:nvSpPr>
          <p:cNvPr id="745" name="Rounded Rectangle"/>
          <p:cNvSpPr/>
          <p:nvPr/>
        </p:nvSpPr>
        <p:spPr>
          <a:xfrm>
            <a:off x="2563392" y="1838139"/>
            <a:ext cx="538196" cy="999849"/>
          </a:xfrm>
          <a:prstGeom prst="roundRect">
            <a:avLst>
              <a:gd name="adj" fmla="val 16667"/>
            </a:avLst>
          </a:prstGeom>
          <a:solidFill>
            <a:srgbClr val="FEFFFE"/>
          </a:solidFill>
          <a:ln w="38100">
            <a:solidFill>
              <a:srgbClr val="3C6DF0"/>
            </a:solidFill>
          </a:ln>
        </p:spPr>
        <p:txBody>
          <a:bodyPr lIns="28575" tIns="28575" rIns="28575" bIns="28575" anchor="ctr"/>
          <a:lstStyle/>
          <a:p>
            <a:pPr marL="0" marR="0" lvl="0" indent="0" algn="ctr" defTabSz="1219184" rtl="0" eaLnBrk="1" fontAlgn="auto" latinLnBrk="0" hangingPunct="0">
              <a:lnSpc>
                <a:spcPct val="90000"/>
              </a:lnSpc>
              <a:spcBef>
                <a:spcPts val="0"/>
              </a:spcBef>
              <a:spcAft>
                <a:spcPts val="0"/>
              </a:spcAft>
              <a:buClrTx/>
              <a:buSzTx/>
              <a:buFontTx/>
              <a:buNone/>
              <a:tabLst/>
              <a:defRPr sz="1100" b="0">
                <a:solidFill>
                  <a:srgbClr val="002060"/>
                </a:solidFill>
              </a:defRPr>
            </a:pPr>
            <a:endParaRPr kumimoji="0" sz="619" b="0" i="0" u="none" strike="noStrike" kern="0" cap="none" spc="0" normalizeH="0" baseline="0" noProof="0">
              <a:ln>
                <a:noFill/>
              </a:ln>
              <a:solidFill>
                <a:srgbClr val="002060"/>
              </a:solidFill>
              <a:effectLst/>
              <a:uLnTx/>
              <a:uFillTx/>
              <a:latin typeface="Arial"/>
              <a:cs typeface="Arial"/>
              <a:sym typeface="Arial"/>
            </a:endParaRPr>
          </a:p>
        </p:txBody>
      </p:sp>
      <p:sp>
        <p:nvSpPr>
          <p:cNvPr id="746" name="Rounded Rectangle"/>
          <p:cNvSpPr/>
          <p:nvPr/>
        </p:nvSpPr>
        <p:spPr>
          <a:xfrm>
            <a:off x="3099006" y="1838139"/>
            <a:ext cx="538196" cy="999849"/>
          </a:xfrm>
          <a:prstGeom prst="roundRect">
            <a:avLst>
              <a:gd name="adj" fmla="val 16667"/>
            </a:avLst>
          </a:prstGeom>
          <a:solidFill>
            <a:srgbClr val="FEFFFE"/>
          </a:solidFill>
          <a:ln w="38100">
            <a:solidFill>
              <a:srgbClr val="3C6DF0"/>
            </a:solidFill>
            <a:miter lim="400000"/>
          </a:ln>
        </p:spPr>
        <p:txBody>
          <a:bodyPr lIns="28575" tIns="28575" rIns="28575" bIns="28575" anchor="ctr"/>
          <a:lstStyle/>
          <a:p>
            <a:pPr marL="0" marR="0" lvl="0" indent="0" algn="ctr" defTabSz="1219184" rtl="0" eaLnBrk="1" fontAlgn="auto" latinLnBrk="0" hangingPunct="0">
              <a:lnSpc>
                <a:spcPct val="90000"/>
              </a:lnSpc>
              <a:spcBef>
                <a:spcPts val="0"/>
              </a:spcBef>
              <a:spcAft>
                <a:spcPts val="0"/>
              </a:spcAft>
              <a:buClrTx/>
              <a:buSzTx/>
              <a:buFontTx/>
              <a:buNone/>
              <a:tabLst/>
              <a:defRPr sz="1100" b="0">
                <a:solidFill>
                  <a:srgbClr val="002060"/>
                </a:solidFill>
              </a:defRPr>
            </a:pPr>
            <a:endParaRPr kumimoji="0" sz="619" b="0" i="0" u="none" strike="noStrike" kern="0" cap="none" spc="0" normalizeH="0" baseline="0" noProof="0">
              <a:ln>
                <a:noFill/>
              </a:ln>
              <a:solidFill>
                <a:srgbClr val="002060"/>
              </a:solidFill>
              <a:effectLst/>
              <a:uLnTx/>
              <a:uFillTx/>
              <a:latin typeface="Arial"/>
              <a:cs typeface="Arial"/>
              <a:sym typeface="Arial"/>
            </a:endParaRPr>
          </a:p>
        </p:txBody>
      </p:sp>
      <p:sp>
        <p:nvSpPr>
          <p:cNvPr id="747" name="0"/>
          <p:cNvSpPr txBox="1"/>
          <p:nvPr/>
        </p:nvSpPr>
        <p:spPr>
          <a:xfrm>
            <a:off x="431841" y="2214530"/>
            <a:ext cx="485651" cy="2474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defTabSz="2167439">
              <a:lnSpc>
                <a:spcPct val="90000"/>
              </a:lnSpc>
              <a:defRPr sz="2100" b="0">
                <a:solidFill>
                  <a:srgbClr val="002060"/>
                </a:solidFill>
                <a:latin typeface="IBM Plex Sans SemiBold"/>
                <a:ea typeface="IBM Plex Sans SemiBold"/>
                <a:cs typeface="IBM Plex Sans SemiBold"/>
                <a:sym typeface="IBM Plex Sans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1" i="0" u="none" strike="noStrike" kern="0" cap="none" spc="0" normalizeH="0" baseline="0" noProof="0" dirty="0">
                <a:ln>
                  <a:noFill/>
                </a:ln>
                <a:solidFill>
                  <a:srgbClr val="002060"/>
                </a:solidFill>
                <a:effectLst/>
                <a:uLnTx/>
                <a:uFillTx/>
                <a:latin typeface="IBM Plex Mono" panose="020B0509050203000203" pitchFamily="49" charset="77"/>
                <a:sym typeface="IBM Plex Sans SemiBold"/>
              </a:rPr>
              <a:t>0</a:t>
            </a:r>
          </a:p>
        </p:txBody>
      </p:sp>
      <p:sp>
        <p:nvSpPr>
          <p:cNvPr id="748" name="1"/>
          <p:cNvSpPr txBox="1"/>
          <p:nvPr/>
        </p:nvSpPr>
        <p:spPr>
          <a:xfrm>
            <a:off x="972617" y="2214530"/>
            <a:ext cx="485651" cy="2474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defTabSz="2167439">
              <a:lnSpc>
                <a:spcPct val="90000"/>
              </a:lnSpc>
              <a:defRPr sz="2100" b="0">
                <a:solidFill>
                  <a:srgbClr val="002060"/>
                </a:solidFill>
                <a:latin typeface="IBM Plex Sans SemiBold"/>
                <a:ea typeface="IBM Plex Sans SemiBold"/>
                <a:cs typeface="IBM Plex Sans SemiBold"/>
                <a:sym typeface="IBM Plex Sans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1" i="0" u="none" strike="noStrike" kern="0" cap="none" spc="0" normalizeH="0" baseline="0" noProof="0" dirty="0">
                <a:ln>
                  <a:noFill/>
                </a:ln>
                <a:solidFill>
                  <a:srgbClr val="002060"/>
                </a:solidFill>
                <a:effectLst/>
                <a:uLnTx/>
                <a:uFillTx/>
                <a:latin typeface="IBM Plex Mono" panose="020B0509050203000203" pitchFamily="49" charset="77"/>
                <a:sym typeface="IBM Plex Sans SemiBold"/>
              </a:rPr>
              <a:t>1</a:t>
            </a:r>
          </a:p>
        </p:txBody>
      </p:sp>
      <p:sp>
        <p:nvSpPr>
          <p:cNvPr id="749" name="2"/>
          <p:cNvSpPr txBox="1"/>
          <p:nvPr/>
        </p:nvSpPr>
        <p:spPr>
          <a:xfrm>
            <a:off x="1514473" y="2214140"/>
            <a:ext cx="485651" cy="2474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defTabSz="2167439">
              <a:lnSpc>
                <a:spcPct val="90000"/>
              </a:lnSpc>
              <a:defRPr sz="2100" b="0">
                <a:solidFill>
                  <a:srgbClr val="002060"/>
                </a:solidFill>
                <a:latin typeface="IBM Plex Sans SemiBold"/>
                <a:ea typeface="IBM Plex Sans SemiBold"/>
                <a:cs typeface="IBM Plex Sans SemiBold"/>
                <a:sym typeface="IBM Plex Sans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1" i="0" u="none" strike="noStrike" kern="0" cap="none" spc="0" normalizeH="0" baseline="0" noProof="0">
                <a:ln>
                  <a:noFill/>
                </a:ln>
                <a:solidFill>
                  <a:srgbClr val="002060"/>
                </a:solidFill>
                <a:effectLst/>
                <a:uLnTx/>
                <a:uFillTx/>
                <a:latin typeface="IBM Plex Mono" panose="020B0509050203000203" pitchFamily="49" charset="77"/>
                <a:sym typeface="IBM Plex Sans SemiBold"/>
              </a:rPr>
              <a:t>2</a:t>
            </a:r>
          </a:p>
        </p:txBody>
      </p:sp>
      <p:sp>
        <p:nvSpPr>
          <p:cNvPr id="750" name="3"/>
          <p:cNvSpPr txBox="1"/>
          <p:nvPr/>
        </p:nvSpPr>
        <p:spPr>
          <a:xfrm>
            <a:off x="2048890" y="2214140"/>
            <a:ext cx="485651" cy="2474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defTabSz="2167439">
              <a:lnSpc>
                <a:spcPct val="90000"/>
              </a:lnSpc>
              <a:defRPr sz="2100" b="0">
                <a:solidFill>
                  <a:srgbClr val="002060"/>
                </a:solidFill>
                <a:latin typeface="IBM Plex Sans SemiBold"/>
                <a:ea typeface="IBM Plex Sans SemiBold"/>
                <a:cs typeface="IBM Plex Sans SemiBold"/>
                <a:sym typeface="IBM Plex Sans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1" i="0" u="none" strike="noStrike" kern="0" cap="none" spc="0" normalizeH="0" baseline="0" noProof="0">
                <a:ln>
                  <a:noFill/>
                </a:ln>
                <a:solidFill>
                  <a:srgbClr val="002060"/>
                </a:solidFill>
                <a:effectLst/>
                <a:uLnTx/>
                <a:uFillTx/>
                <a:latin typeface="IBM Plex Mono" panose="020B0509050203000203" pitchFamily="49" charset="77"/>
                <a:sym typeface="IBM Plex Sans SemiBold"/>
              </a:rPr>
              <a:t>3</a:t>
            </a:r>
          </a:p>
        </p:txBody>
      </p:sp>
      <p:sp>
        <p:nvSpPr>
          <p:cNvPr id="751" name="4"/>
          <p:cNvSpPr txBox="1"/>
          <p:nvPr/>
        </p:nvSpPr>
        <p:spPr>
          <a:xfrm>
            <a:off x="2589664" y="2214530"/>
            <a:ext cx="485651" cy="2474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defTabSz="2167439">
              <a:lnSpc>
                <a:spcPct val="90000"/>
              </a:lnSpc>
              <a:defRPr sz="2100" b="0">
                <a:solidFill>
                  <a:srgbClr val="002060"/>
                </a:solidFill>
                <a:latin typeface="IBM Plex Sans SemiBold"/>
                <a:ea typeface="IBM Plex Sans SemiBold"/>
                <a:cs typeface="IBM Plex Sans SemiBold"/>
                <a:sym typeface="IBM Plex Sans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1" i="0" u="none" strike="noStrike" kern="0" cap="none" spc="0" normalizeH="0" baseline="0" noProof="0">
                <a:ln>
                  <a:noFill/>
                </a:ln>
                <a:solidFill>
                  <a:srgbClr val="002060"/>
                </a:solidFill>
                <a:effectLst/>
                <a:uLnTx/>
                <a:uFillTx/>
                <a:latin typeface="IBM Plex Mono" panose="020B0509050203000203" pitchFamily="49" charset="77"/>
                <a:sym typeface="IBM Plex Sans SemiBold"/>
              </a:rPr>
              <a:t>4</a:t>
            </a:r>
          </a:p>
        </p:txBody>
      </p:sp>
      <p:sp>
        <p:nvSpPr>
          <p:cNvPr id="752" name="5"/>
          <p:cNvSpPr txBox="1"/>
          <p:nvPr/>
        </p:nvSpPr>
        <p:spPr>
          <a:xfrm>
            <a:off x="3125279" y="2214530"/>
            <a:ext cx="485651" cy="2474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defTabSz="2167439">
              <a:lnSpc>
                <a:spcPct val="90000"/>
              </a:lnSpc>
              <a:defRPr sz="2100" b="0">
                <a:solidFill>
                  <a:srgbClr val="002060"/>
                </a:solidFill>
                <a:latin typeface="IBM Plex Sans SemiBold"/>
                <a:ea typeface="IBM Plex Sans SemiBold"/>
                <a:cs typeface="IBM Plex Sans SemiBold"/>
                <a:sym typeface="IBM Plex Sans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1" i="0" u="none" strike="noStrike" kern="0" cap="none" spc="0" normalizeH="0" baseline="0" noProof="0">
                <a:ln>
                  <a:noFill/>
                </a:ln>
                <a:solidFill>
                  <a:srgbClr val="002060"/>
                </a:solidFill>
                <a:effectLst/>
                <a:uLnTx/>
                <a:uFillTx/>
                <a:latin typeface="IBM Plex Mono" panose="020B0509050203000203" pitchFamily="49" charset="77"/>
                <a:sym typeface="IBM Plex Sans SemiBold"/>
              </a:rPr>
              <a:t>5</a:t>
            </a:r>
          </a:p>
        </p:txBody>
      </p:sp>
      <p:sp>
        <p:nvSpPr>
          <p:cNvPr id="753" name="Rectangle"/>
          <p:cNvSpPr/>
          <p:nvPr/>
        </p:nvSpPr>
        <p:spPr>
          <a:xfrm>
            <a:off x="1669699" y="2654649"/>
            <a:ext cx="175199" cy="197667"/>
          </a:xfrm>
          <a:prstGeom prst="rect">
            <a:avLst/>
          </a:prstGeom>
          <a:solidFill>
            <a:srgbClr val="FFFFFF"/>
          </a:solidFill>
          <a:ln w="12700">
            <a:miter lim="400000"/>
          </a:ln>
        </p:spPr>
        <p:txBody>
          <a:bodyPr lIns="28575" tIns="28575" rIns="28575" bIns="28575" anchor="ct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754" name="Rectangle"/>
          <p:cNvSpPr/>
          <p:nvPr/>
        </p:nvSpPr>
        <p:spPr>
          <a:xfrm>
            <a:off x="3286480" y="2654649"/>
            <a:ext cx="163248" cy="197667"/>
          </a:xfrm>
          <a:prstGeom prst="rect">
            <a:avLst/>
          </a:prstGeom>
          <a:solidFill>
            <a:srgbClr val="FFFFFF"/>
          </a:solidFill>
          <a:ln w="12700">
            <a:miter lim="400000"/>
          </a:ln>
        </p:spPr>
        <p:txBody>
          <a:bodyPr lIns="28575" tIns="28575" rIns="28575" bIns="28575" anchor="ct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755" name="Line"/>
          <p:cNvSpPr/>
          <p:nvPr/>
        </p:nvSpPr>
        <p:spPr>
          <a:xfrm flipV="1">
            <a:off x="1757298" y="2708471"/>
            <a:ext cx="1" cy="402523"/>
          </a:xfrm>
          <a:prstGeom prst="line">
            <a:avLst/>
          </a:prstGeom>
          <a:ln w="38100">
            <a:solidFill>
              <a:srgbClr val="486BE8"/>
            </a:solidFill>
          </a:ln>
        </p:spPr>
        <p:txBody>
          <a:bodyPr lIns="25716" tIns="25716" rIns="25716" bIns="25716"/>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756" name="Rectangle"/>
          <p:cNvSpPr/>
          <p:nvPr/>
        </p:nvSpPr>
        <p:spPr>
          <a:xfrm>
            <a:off x="3288462" y="2840486"/>
            <a:ext cx="159285" cy="197667"/>
          </a:xfrm>
          <a:prstGeom prst="rect">
            <a:avLst/>
          </a:prstGeom>
          <a:solidFill>
            <a:srgbClr val="F4F7FB"/>
          </a:solidFill>
          <a:ln w="12700">
            <a:miter lim="400000"/>
          </a:ln>
        </p:spPr>
        <p:txBody>
          <a:bodyPr lIns="28575" tIns="28575" rIns="28575" bIns="28575" anchor="ct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757" name="Circle"/>
          <p:cNvSpPr/>
          <p:nvPr/>
        </p:nvSpPr>
        <p:spPr>
          <a:xfrm>
            <a:off x="3331296" y="2645302"/>
            <a:ext cx="63292" cy="63293"/>
          </a:xfrm>
          <a:prstGeom prst="ellipse">
            <a:avLst/>
          </a:prstGeom>
          <a:solidFill>
            <a:srgbClr val="FFFFFF"/>
          </a:solidFill>
          <a:ln w="38100">
            <a:solidFill>
              <a:srgbClr val="486BE7"/>
            </a:solidFill>
          </a:ln>
        </p:spPr>
        <p:txBody>
          <a:bodyPr lIns="28575" tIns="28575" rIns="28575" bIns="28575" anchor="ct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758" name="Line"/>
          <p:cNvSpPr/>
          <p:nvPr/>
        </p:nvSpPr>
        <p:spPr>
          <a:xfrm flipV="1">
            <a:off x="3362941" y="2708471"/>
            <a:ext cx="1" cy="410491"/>
          </a:xfrm>
          <a:prstGeom prst="line">
            <a:avLst/>
          </a:prstGeom>
          <a:ln w="38100">
            <a:solidFill>
              <a:srgbClr val="486BE8"/>
            </a:solidFill>
          </a:ln>
        </p:spPr>
        <p:txBody>
          <a:bodyPr lIns="25716" tIns="25716" rIns="25716" bIns="25716"/>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759" name="Circle"/>
          <p:cNvSpPr/>
          <p:nvPr/>
        </p:nvSpPr>
        <p:spPr>
          <a:xfrm>
            <a:off x="1725653" y="2645302"/>
            <a:ext cx="63292" cy="63293"/>
          </a:xfrm>
          <a:prstGeom prst="ellipse">
            <a:avLst/>
          </a:prstGeom>
          <a:solidFill>
            <a:srgbClr val="FFFFFF"/>
          </a:solidFill>
          <a:ln w="38100">
            <a:solidFill>
              <a:srgbClr val="486BE7"/>
            </a:solidFill>
          </a:ln>
        </p:spPr>
        <p:txBody>
          <a:bodyPr lIns="28575" tIns="28575" rIns="28575" bIns="28575" anchor="ct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760" name="Line"/>
          <p:cNvSpPr/>
          <p:nvPr/>
        </p:nvSpPr>
        <p:spPr>
          <a:xfrm flipV="1">
            <a:off x="681810" y="3105955"/>
            <a:ext cx="1" cy="206485"/>
          </a:xfrm>
          <a:prstGeom prst="line">
            <a:avLst/>
          </a:prstGeom>
          <a:ln w="38100">
            <a:solidFill>
              <a:srgbClr val="486BE8"/>
            </a:solidFill>
          </a:ln>
        </p:spPr>
        <p:txBody>
          <a:bodyPr lIns="25716" tIns="25716" rIns="25716" bIns="25716"/>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761" name="Line"/>
          <p:cNvSpPr/>
          <p:nvPr/>
        </p:nvSpPr>
        <p:spPr>
          <a:xfrm>
            <a:off x="668949" y="3108246"/>
            <a:ext cx="1099066" cy="1"/>
          </a:xfrm>
          <a:prstGeom prst="line">
            <a:avLst/>
          </a:prstGeom>
          <a:ln w="38100">
            <a:solidFill>
              <a:srgbClr val="486BE8"/>
            </a:solidFill>
          </a:ln>
        </p:spPr>
        <p:txBody>
          <a:bodyPr lIns="25716" tIns="25716" rIns="25716" bIns="25716"/>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762" name="Rounded Rectangle"/>
          <p:cNvSpPr/>
          <p:nvPr/>
        </p:nvSpPr>
        <p:spPr>
          <a:xfrm>
            <a:off x="3638583" y="1838139"/>
            <a:ext cx="538196" cy="999849"/>
          </a:xfrm>
          <a:prstGeom prst="roundRect">
            <a:avLst>
              <a:gd name="adj" fmla="val 16667"/>
            </a:avLst>
          </a:prstGeom>
          <a:solidFill>
            <a:srgbClr val="FEFFFE"/>
          </a:solidFill>
          <a:ln w="38100">
            <a:solidFill>
              <a:srgbClr val="3C6DF0"/>
            </a:solidFill>
            <a:miter lim="400000"/>
          </a:ln>
        </p:spPr>
        <p:txBody>
          <a:bodyPr lIns="28575" tIns="28575" rIns="28575" bIns="28575" anchor="ctr"/>
          <a:lstStyle/>
          <a:p>
            <a:pPr marL="0" marR="0" lvl="0" indent="0" algn="ctr" defTabSz="1219184" rtl="0" eaLnBrk="1" fontAlgn="auto" latinLnBrk="0" hangingPunct="0">
              <a:lnSpc>
                <a:spcPct val="90000"/>
              </a:lnSpc>
              <a:spcBef>
                <a:spcPts val="0"/>
              </a:spcBef>
              <a:spcAft>
                <a:spcPts val="0"/>
              </a:spcAft>
              <a:buClrTx/>
              <a:buSzTx/>
              <a:buFontTx/>
              <a:buNone/>
              <a:tabLst/>
              <a:defRPr sz="1100" b="0">
                <a:solidFill>
                  <a:srgbClr val="002060"/>
                </a:solidFill>
              </a:defRPr>
            </a:pPr>
            <a:endParaRPr kumimoji="0" sz="619" b="0" i="0" u="none" strike="noStrike" kern="0" cap="none" spc="0" normalizeH="0" baseline="0" noProof="0">
              <a:ln>
                <a:noFill/>
              </a:ln>
              <a:solidFill>
                <a:srgbClr val="002060"/>
              </a:solidFill>
              <a:effectLst/>
              <a:uLnTx/>
              <a:uFillTx/>
              <a:latin typeface="Arial"/>
              <a:cs typeface="Arial"/>
              <a:sym typeface="Arial"/>
            </a:endParaRPr>
          </a:p>
        </p:txBody>
      </p:sp>
      <p:sp>
        <p:nvSpPr>
          <p:cNvPr id="763" name="6"/>
          <p:cNvSpPr txBox="1"/>
          <p:nvPr/>
        </p:nvSpPr>
        <p:spPr>
          <a:xfrm>
            <a:off x="3664856" y="2214530"/>
            <a:ext cx="485651" cy="2474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defTabSz="2167439">
              <a:lnSpc>
                <a:spcPct val="90000"/>
              </a:lnSpc>
              <a:defRPr sz="2100" b="0">
                <a:solidFill>
                  <a:srgbClr val="002060"/>
                </a:solidFill>
                <a:latin typeface="IBM Plex Sans SemiBold"/>
                <a:ea typeface="IBM Plex Sans SemiBold"/>
                <a:cs typeface="IBM Plex Sans SemiBold"/>
                <a:sym typeface="IBM Plex Sans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1" i="0" u="none" strike="noStrike" kern="0" cap="none" spc="0" normalizeH="0" baseline="0" noProof="0">
                <a:ln>
                  <a:noFill/>
                </a:ln>
                <a:solidFill>
                  <a:srgbClr val="002060"/>
                </a:solidFill>
                <a:effectLst/>
                <a:uLnTx/>
                <a:uFillTx/>
                <a:latin typeface="IBM Plex Mono" panose="020B0509050203000203" pitchFamily="49" charset="77"/>
                <a:sym typeface="IBM Plex Sans SemiBold"/>
              </a:rPr>
              <a:t>6</a:t>
            </a:r>
          </a:p>
        </p:txBody>
      </p:sp>
      <p:sp>
        <p:nvSpPr>
          <p:cNvPr id="764" name="Line"/>
          <p:cNvSpPr/>
          <p:nvPr/>
        </p:nvSpPr>
        <p:spPr>
          <a:xfrm flipV="1">
            <a:off x="2653485" y="3105955"/>
            <a:ext cx="1" cy="206485"/>
          </a:xfrm>
          <a:prstGeom prst="line">
            <a:avLst/>
          </a:prstGeom>
          <a:ln w="38100">
            <a:solidFill>
              <a:srgbClr val="486BE8"/>
            </a:solidFill>
          </a:ln>
        </p:spPr>
        <p:txBody>
          <a:bodyPr lIns="25716" tIns="25716" rIns="25716" bIns="25716"/>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765" name="Line"/>
          <p:cNvSpPr/>
          <p:nvPr/>
        </p:nvSpPr>
        <p:spPr>
          <a:xfrm>
            <a:off x="2640624" y="3108246"/>
            <a:ext cx="725815" cy="1"/>
          </a:xfrm>
          <a:prstGeom prst="line">
            <a:avLst/>
          </a:prstGeom>
          <a:ln w="38100">
            <a:solidFill>
              <a:srgbClr val="486BE8"/>
            </a:solidFill>
          </a:ln>
        </p:spPr>
        <p:txBody>
          <a:bodyPr lIns="25716" tIns="25716" rIns="25716" bIns="25716"/>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766" name="TextBox 9"/>
          <p:cNvSpPr txBox="1"/>
          <p:nvPr/>
        </p:nvSpPr>
        <p:spPr>
          <a:xfrm>
            <a:off x="2550582" y="3388380"/>
            <a:ext cx="1313179" cy="523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p>
            <a:pPr marL="0" marR="0" lvl="0" indent="0" algn="l" defTabSz="307181" rtl="0" eaLnBrk="1" fontAlgn="auto" latinLnBrk="0" hangingPunct="0">
              <a:lnSpc>
                <a:spcPct val="100000"/>
              </a:lnSpc>
              <a:spcBef>
                <a:spcPts val="0"/>
              </a:spcBef>
              <a:spcAft>
                <a:spcPts val="0"/>
              </a:spcAft>
              <a:buClrTx/>
              <a:buSzTx/>
              <a:buFontTx/>
              <a:buNone/>
              <a:tabLst/>
              <a:defRPr sz="2400" b="0" cap="all" spc="96">
                <a:solidFill>
                  <a:srgbClr val="476CE8"/>
                </a:solidFill>
                <a:latin typeface="IBM Plex Sans SemiBold"/>
                <a:ea typeface="IBM Plex Sans SemiBold"/>
                <a:cs typeface="IBM Plex Sans SemiBold"/>
                <a:sym typeface="IBM Plex Sans SemiBold"/>
              </a:defRPr>
            </a:pPr>
            <a:r>
              <a:rPr kumimoji="0" sz="1400" b="0" i="0" u="none" strike="noStrike" kern="0" cap="all" spc="96" normalizeH="0" baseline="0" noProof="0">
                <a:ln>
                  <a:noFill/>
                </a:ln>
                <a:solidFill>
                  <a:srgbClr val="476CE8"/>
                </a:solidFill>
                <a:effectLst/>
                <a:uLnTx/>
                <a:uFillTx/>
                <a:latin typeface="IBM Plex Sans SemiBold"/>
                <a:sym typeface="IBM Plex Sans SemiBold"/>
              </a:rPr>
              <a:t>Consumer B</a:t>
            </a:r>
          </a:p>
          <a:p>
            <a:pPr marL="0" marR="0" lvl="0" indent="0" algn="l" defTabSz="307181" rtl="0" eaLnBrk="1" fontAlgn="auto" latinLnBrk="0" hangingPunct="0">
              <a:lnSpc>
                <a:spcPct val="100000"/>
              </a:lnSpc>
              <a:spcBef>
                <a:spcPts val="0"/>
              </a:spcBef>
              <a:spcAft>
                <a:spcPts val="0"/>
              </a:spcAft>
              <a:buClrTx/>
              <a:buSzTx/>
              <a:buFontTx/>
              <a:buNone/>
              <a:tabLst/>
              <a:defRPr sz="2400" b="0">
                <a:solidFill>
                  <a:srgbClr val="2E4559"/>
                </a:solidFill>
                <a:latin typeface="IBM Plex Sans"/>
                <a:ea typeface="IBM Plex Sans"/>
                <a:cs typeface="IBM Plex Sans"/>
                <a:sym typeface="IBM Plex Sans"/>
              </a:defRPr>
            </a:pPr>
            <a:r>
              <a:rPr kumimoji="0" sz="1400" b="0" i="0" u="none" strike="noStrike" kern="0" cap="none" spc="0" normalizeH="0" baseline="0" noProof="0">
                <a:ln>
                  <a:noFill/>
                </a:ln>
                <a:solidFill>
                  <a:srgbClr val="2E4559"/>
                </a:solidFill>
                <a:effectLst/>
                <a:uLnTx/>
                <a:uFillTx/>
                <a:latin typeface="IBM Plex Sans"/>
                <a:sym typeface="IBM Plex Sans"/>
              </a:rPr>
              <a:t>Offset 5</a:t>
            </a:r>
          </a:p>
        </p:txBody>
      </p:sp>
      <p:sp>
        <p:nvSpPr>
          <p:cNvPr id="767" name="TextBox 9"/>
          <p:cNvSpPr txBox="1"/>
          <p:nvPr/>
        </p:nvSpPr>
        <p:spPr>
          <a:xfrm>
            <a:off x="583935" y="3388380"/>
            <a:ext cx="1314782" cy="523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p>
            <a:pPr marL="0" marR="0" lvl="0" indent="0" algn="l" defTabSz="307181" rtl="0" eaLnBrk="1" fontAlgn="auto" latinLnBrk="0" hangingPunct="0">
              <a:lnSpc>
                <a:spcPct val="100000"/>
              </a:lnSpc>
              <a:spcBef>
                <a:spcPts val="0"/>
              </a:spcBef>
              <a:spcAft>
                <a:spcPts val="0"/>
              </a:spcAft>
              <a:buClrTx/>
              <a:buSzTx/>
              <a:buFontTx/>
              <a:buNone/>
              <a:tabLst/>
              <a:defRPr sz="2400" b="0" cap="all" spc="96">
                <a:solidFill>
                  <a:srgbClr val="476CE8"/>
                </a:solidFill>
                <a:latin typeface="IBM Plex Sans SemiBold"/>
                <a:ea typeface="IBM Plex Sans SemiBold"/>
                <a:cs typeface="IBM Plex Sans SemiBold"/>
                <a:sym typeface="IBM Plex Sans SemiBold"/>
              </a:defRPr>
            </a:pPr>
            <a:r>
              <a:rPr kumimoji="0" sz="1400" b="0" i="0" u="none" strike="noStrike" kern="0" cap="all" spc="96" normalizeH="0" baseline="0" noProof="0" dirty="0">
                <a:ln>
                  <a:noFill/>
                </a:ln>
                <a:solidFill>
                  <a:srgbClr val="476CE8"/>
                </a:solidFill>
                <a:effectLst/>
                <a:uLnTx/>
                <a:uFillTx/>
                <a:latin typeface="IBM Plex Sans SemiBold"/>
                <a:sym typeface="IBM Plex Sans SemiBold"/>
              </a:rPr>
              <a:t>Consumer A</a:t>
            </a:r>
          </a:p>
          <a:p>
            <a:pPr marL="0" marR="0" lvl="0" indent="0" algn="l" defTabSz="307181" rtl="0" eaLnBrk="1" fontAlgn="auto" latinLnBrk="0" hangingPunct="0">
              <a:lnSpc>
                <a:spcPct val="100000"/>
              </a:lnSpc>
              <a:spcBef>
                <a:spcPts val="0"/>
              </a:spcBef>
              <a:spcAft>
                <a:spcPts val="0"/>
              </a:spcAft>
              <a:buClrTx/>
              <a:buSzTx/>
              <a:buFontTx/>
              <a:buNone/>
              <a:tabLst/>
              <a:defRPr sz="2400" b="0">
                <a:solidFill>
                  <a:srgbClr val="2E4559"/>
                </a:solidFill>
                <a:latin typeface="IBM Plex Sans"/>
                <a:ea typeface="IBM Plex Sans"/>
                <a:cs typeface="IBM Plex Sans"/>
                <a:sym typeface="IBM Plex Sans"/>
              </a:defRPr>
            </a:pPr>
            <a:r>
              <a:rPr kumimoji="0" sz="1400" b="0" i="0" u="none" strike="noStrike" kern="0" cap="none" spc="0" normalizeH="0" baseline="0" noProof="0" dirty="0">
                <a:ln>
                  <a:noFill/>
                </a:ln>
                <a:solidFill>
                  <a:srgbClr val="2E4559"/>
                </a:solidFill>
                <a:effectLst/>
                <a:uLnTx/>
                <a:uFillTx/>
                <a:latin typeface="IBM Plex Sans"/>
                <a:sym typeface="IBM Plex Sans"/>
              </a:rPr>
              <a:t>Offset 2</a:t>
            </a:r>
          </a:p>
        </p:txBody>
      </p:sp>
      <p:sp>
        <p:nvSpPr>
          <p:cNvPr id="768" name="Consumer can choose how to commit offsets:"/>
          <p:cNvSpPr txBox="1"/>
          <p:nvPr/>
        </p:nvSpPr>
        <p:spPr>
          <a:xfrm>
            <a:off x="4441705" y="278499"/>
            <a:ext cx="4364977" cy="3039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8575" tIns="28575" rIns="28575" bIns="28575" anchor="ctr">
            <a:spAutoFit/>
          </a:bodyPr>
          <a:lstStyle>
            <a:lvl1pPr algn="l" defTabSz="914400">
              <a:spcBef>
                <a:spcPts val="1400"/>
              </a:spcBef>
              <a:defRPr sz="2800" b="0">
                <a:solidFill>
                  <a:srgbClr val="1B2834"/>
                </a:solidFill>
                <a:latin typeface="IBM Plex Sans SemiBold"/>
                <a:ea typeface="IBM Plex Sans SemiBold"/>
                <a:cs typeface="IBM Plex Sans SemiBold"/>
                <a:sym typeface="IBM Plex Sans SemiBold"/>
              </a:defRPr>
            </a:lvl1pPr>
          </a:lstStyle>
          <a:p>
            <a:pPr marL="0" marR="0" lvl="0" indent="0" algn="l" defTabSz="914400" rtl="0" eaLnBrk="1" fontAlgn="auto" latinLnBrk="0" hangingPunct="0">
              <a:lnSpc>
                <a:spcPct val="100000"/>
              </a:lnSpc>
              <a:spcBef>
                <a:spcPts val="1400"/>
              </a:spcBef>
              <a:spcAft>
                <a:spcPts val="0"/>
              </a:spcAft>
              <a:buClrTx/>
              <a:buSzTx/>
              <a:buFontTx/>
              <a:buNone/>
              <a:tabLst/>
              <a:defRPr/>
            </a:pPr>
            <a:r>
              <a:rPr kumimoji="0" sz="1600" b="0" i="0" u="none" strike="noStrike" kern="0" cap="none" spc="0" normalizeH="0" baseline="0" noProof="0" dirty="0">
                <a:ln>
                  <a:noFill/>
                </a:ln>
                <a:solidFill>
                  <a:srgbClr val="1B2834"/>
                </a:solidFill>
                <a:effectLst/>
                <a:uLnTx/>
                <a:uFillTx/>
                <a:latin typeface="IBM Plex Sans SemiBold"/>
                <a:sym typeface="IBM Plex Sans SemiBold"/>
              </a:rPr>
              <a:t>Consumer can choose how to commit offsets:</a:t>
            </a:r>
          </a:p>
        </p:txBody>
      </p:sp>
      <p:sp>
        <p:nvSpPr>
          <p:cNvPr id="769" name="Commits might go faster than processing"/>
          <p:cNvSpPr txBox="1"/>
          <p:nvPr/>
        </p:nvSpPr>
        <p:spPr>
          <a:xfrm>
            <a:off x="6002168" y="744958"/>
            <a:ext cx="2905406" cy="488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8575" tIns="28575" rIns="28575" bIns="28575" anchor="ctr">
            <a:spAutoFit/>
          </a:bodyPr>
          <a:lstStyle>
            <a:lvl1pPr algn="l" defTabSz="914400">
              <a:defRPr sz="2400" b="0">
                <a:solidFill>
                  <a:srgbClr val="1B2834"/>
                </a:solidFill>
                <a:latin typeface="IBM Plex Sans"/>
                <a:ea typeface="IBM Plex Sans"/>
                <a:cs typeface="IBM Plex Sans"/>
                <a:sym typeface="IBM Plex Sans"/>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dirty="0">
                <a:ln>
                  <a:noFill/>
                </a:ln>
                <a:solidFill>
                  <a:srgbClr val="1B2834"/>
                </a:solidFill>
                <a:effectLst/>
                <a:uLnTx/>
                <a:uFillTx/>
                <a:latin typeface="IBM Plex Sans"/>
                <a:sym typeface="IBM Plex Sans"/>
              </a:rPr>
              <a:t>Commits might go faster than processing</a:t>
            </a:r>
          </a:p>
        </p:txBody>
      </p:sp>
      <p:sp>
        <p:nvSpPr>
          <p:cNvPr id="770" name="Manual, asynchronous"/>
          <p:cNvSpPr/>
          <p:nvPr/>
        </p:nvSpPr>
        <p:spPr>
          <a:xfrm>
            <a:off x="4830470" y="1376475"/>
            <a:ext cx="938647" cy="479823"/>
          </a:xfrm>
          <a:prstGeom prst="rect">
            <a:avLst/>
          </a:prstGeom>
          <a:solidFill>
            <a:srgbClr val="1B283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8575" tIns="28575" rIns="28575" bIns="28575" anchor="ctr"/>
          <a:lstStyle>
            <a:lvl1pPr>
              <a:lnSpc>
                <a:spcPct val="90000"/>
              </a:lnSpc>
              <a:defRPr sz="1600">
                <a:solidFill>
                  <a:srgbClr val="FFFFFF"/>
                </a:solidFill>
                <a:latin typeface="IBM Plex Mono"/>
                <a:ea typeface="IBM Plex Mono"/>
                <a:cs typeface="IBM Plex Mono"/>
                <a:sym typeface="IBM Plex Mono"/>
              </a:defRPr>
            </a:lvl1pPr>
          </a:lstStyle>
          <a:p>
            <a:pPr marL="0" marR="0" lvl="0" indent="0" algn="ctr" defTabSz="307181" rtl="0" eaLnBrk="1" fontAlgn="auto" latinLnBrk="0" hangingPunct="0">
              <a:lnSpc>
                <a:spcPct val="90000"/>
              </a:lnSpc>
              <a:spcBef>
                <a:spcPts val="0"/>
              </a:spcBef>
              <a:spcAft>
                <a:spcPts val="0"/>
              </a:spcAft>
              <a:buClrTx/>
              <a:buSzTx/>
              <a:buFontTx/>
              <a:buNone/>
              <a:tabLst/>
              <a:defRPr/>
            </a:pPr>
            <a:r>
              <a:rPr kumimoji="0" sz="900" b="1" i="0" u="none" strike="noStrike" kern="0" cap="none" spc="0" normalizeH="0" baseline="0" noProof="0">
                <a:ln>
                  <a:noFill/>
                </a:ln>
                <a:solidFill>
                  <a:srgbClr val="FFFFFF"/>
                </a:solidFill>
                <a:effectLst/>
                <a:uLnTx/>
                <a:uFillTx/>
                <a:latin typeface="IBM Plex Mono"/>
                <a:sym typeface="IBM Plex Mono"/>
              </a:rPr>
              <a:t>Manual, asynchronous</a:t>
            </a:r>
          </a:p>
        </p:txBody>
      </p:sp>
      <p:sp>
        <p:nvSpPr>
          <p:cNvPr id="771" name="Fairly safe, but could re-process messages"/>
          <p:cNvSpPr txBox="1"/>
          <p:nvPr/>
        </p:nvSpPr>
        <p:spPr>
          <a:xfrm>
            <a:off x="6002712" y="1351261"/>
            <a:ext cx="2650684" cy="488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8575" tIns="28575" rIns="28575" bIns="28575" anchor="ctr">
            <a:spAutoFit/>
          </a:bodyPr>
          <a:lstStyle>
            <a:lvl1pPr algn="l" defTabSz="914400">
              <a:defRPr sz="2400" b="0">
                <a:solidFill>
                  <a:srgbClr val="1B2834"/>
                </a:solidFill>
                <a:latin typeface="IBM Plex Sans"/>
                <a:ea typeface="IBM Plex Sans"/>
                <a:cs typeface="IBM Plex Sans"/>
                <a:sym typeface="IBM Plex Sans"/>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1B2834"/>
                </a:solidFill>
                <a:effectLst/>
                <a:uLnTx/>
                <a:uFillTx/>
                <a:latin typeface="IBM Plex Sans"/>
                <a:sym typeface="IBM Plex Sans"/>
              </a:rPr>
              <a:t>Fairly safe, but could re-process messages</a:t>
            </a:r>
          </a:p>
        </p:txBody>
      </p:sp>
      <p:sp>
        <p:nvSpPr>
          <p:cNvPr id="772" name="Safe, but slows down processing"/>
          <p:cNvSpPr txBox="1"/>
          <p:nvPr/>
        </p:nvSpPr>
        <p:spPr>
          <a:xfrm>
            <a:off x="5970464" y="2105274"/>
            <a:ext cx="2715179" cy="2731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8575" tIns="28575" rIns="28575" bIns="28575" anchor="ctr">
            <a:spAutoFit/>
          </a:bodyPr>
          <a:lstStyle>
            <a:lvl1pPr algn="l" defTabSz="914400">
              <a:defRPr sz="2400" b="0">
                <a:solidFill>
                  <a:srgbClr val="1B2834"/>
                </a:solidFill>
                <a:latin typeface="IBM Plex Sans"/>
                <a:ea typeface="IBM Plex Sans"/>
                <a:cs typeface="IBM Plex Sans"/>
                <a:sym typeface="IBM Plex Sans"/>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1B2834"/>
                </a:solidFill>
                <a:effectLst/>
                <a:uLnTx/>
                <a:uFillTx/>
                <a:latin typeface="IBM Plex Sans"/>
                <a:sym typeface="IBM Plex Sans"/>
              </a:rPr>
              <a:t>Safe, but slows down processing</a:t>
            </a:r>
          </a:p>
        </p:txBody>
      </p:sp>
      <p:sp>
        <p:nvSpPr>
          <p:cNvPr id="773" name="Can group sending messages and committing offsets into transactions"/>
          <p:cNvSpPr txBox="1"/>
          <p:nvPr/>
        </p:nvSpPr>
        <p:spPr>
          <a:xfrm>
            <a:off x="4830470" y="3641007"/>
            <a:ext cx="3811917" cy="488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8575" tIns="28575" rIns="28575" bIns="28575">
            <a:spAutoFit/>
          </a:bodyPr>
          <a:lstStyle>
            <a:lvl1pPr algn="l" defTabSz="914400">
              <a:defRPr sz="2400" b="0">
                <a:solidFill>
                  <a:srgbClr val="1B2834"/>
                </a:solidFill>
                <a:latin typeface="IBM Plex Sans"/>
                <a:ea typeface="IBM Plex Sans"/>
                <a:cs typeface="IBM Plex Sans"/>
                <a:sym typeface="IBM Plex Sans"/>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dirty="0">
                <a:ln>
                  <a:noFill/>
                </a:ln>
                <a:solidFill>
                  <a:srgbClr val="1B2834"/>
                </a:solidFill>
                <a:effectLst/>
                <a:uLnTx/>
                <a:uFillTx/>
                <a:latin typeface="IBM Plex Sans"/>
                <a:sym typeface="IBM Plex Sans"/>
              </a:rPr>
              <a:t>Can group sending messages and committing offsets into transactions</a:t>
            </a:r>
          </a:p>
        </p:txBody>
      </p:sp>
      <p:sp>
        <p:nvSpPr>
          <p:cNvPr id="774" name="Automatic"/>
          <p:cNvSpPr/>
          <p:nvPr/>
        </p:nvSpPr>
        <p:spPr>
          <a:xfrm>
            <a:off x="4830470" y="749343"/>
            <a:ext cx="938647" cy="479823"/>
          </a:xfrm>
          <a:prstGeom prst="rect">
            <a:avLst/>
          </a:prstGeom>
          <a:solidFill>
            <a:srgbClr val="1B283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8575" tIns="28575" rIns="28575" bIns="28575" anchor="ctr"/>
          <a:lstStyle>
            <a:lvl1pPr>
              <a:lnSpc>
                <a:spcPct val="90000"/>
              </a:lnSpc>
              <a:defRPr sz="1600">
                <a:solidFill>
                  <a:srgbClr val="FFFFFF"/>
                </a:solidFill>
                <a:latin typeface="IBM Plex Mono"/>
                <a:ea typeface="IBM Plex Mono"/>
                <a:cs typeface="IBM Plex Mono"/>
                <a:sym typeface="IBM Plex Mono"/>
              </a:defRPr>
            </a:lvl1pPr>
          </a:lstStyle>
          <a:p>
            <a:pPr marL="0" marR="0" lvl="0" indent="0" algn="ctr" defTabSz="307181" rtl="0" eaLnBrk="1" fontAlgn="auto" latinLnBrk="0" hangingPunct="0">
              <a:lnSpc>
                <a:spcPct val="90000"/>
              </a:lnSpc>
              <a:spcBef>
                <a:spcPts val="0"/>
              </a:spcBef>
              <a:spcAft>
                <a:spcPts val="0"/>
              </a:spcAft>
              <a:buClrTx/>
              <a:buSzTx/>
              <a:buFontTx/>
              <a:buNone/>
              <a:tabLst/>
              <a:defRPr/>
            </a:pPr>
            <a:r>
              <a:rPr kumimoji="0" sz="900" b="1" i="0" u="none" strike="noStrike" kern="0" cap="none" spc="0" normalizeH="0" baseline="0" noProof="0">
                <a:ln>
                  <a:noFill/>
                </a:ln>
                <a:solidFill>
                  <a:srgbClr val="FFFFFF"/>
                </a:solidFill>
                <a:effectLst/>
                <a:uLnTx/>
                <a:uFillTx/>
                <a:latin typeface="IBM Plex Mono"/>
                <a:sym typeface="IBM Plex Mono"/>
              </a:rPr>
              <a:t>Automatic</a:t>
            </a:r>
          </a:p>
        </p:txBody>
      </p:sp>
      <p:sp>
        <p:nvSpPr>
          <p:cNvPr id="775" name="Manual, synchronous"/>
          <p:cNvSpPr/>
          <p:nvPr/>
        </p:nvSpPr>
        <p:spPr>
          <a:xfrm>
            <a:off x="4820532" y="2003607"/>
            <a:ext cx="938646" cy="479823"/>
          </a:xfrm>
          <a:prstGeom prst="rect">
            <a:avLst/>
          </a:prstGeom>
          <a:solidFill>
            <a:srgbClr val="1B283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8575" tIns="28575" rIns="28575" bIns="28575" anchor="ctr"/>
          <a:lstStyle>
            <a:lvl1pPr>
              <a:lnSpc>
                <a:spcPct val="90000"/>
              </a:lnSpc>
              <a:defRPr sz="1600">
                <a:solidFill>
                  <a:srgbClr val="FFFFFF"/>
                </a:solidFill>
                <a:latin typeface="IBM Plex Mono"/>
                <a:ea typeface="IBM Plex Mono"/>
                <a:cs typeface="IBM Plex Mono"/>
                <a:sym typeface="IBM Plex Mono"/>
              </a:defRPr>
            </a:lvl1pPr>
          </a:lstStyle>
          <a:p>
            <a:pPr marL="0" marR="0" lvl="0" indent="0" algn="ctr" defTabSz="307181" rtl="0" eaLnBrk="1" fontAlgn="auto" latinLnBrk="0" hangingPunct="0">
              <a:lnSpc>
                <a:spcPct val="90000"/>
              </a:lnSpc>
              <a:spcBef>
                <a:spcPts val="0"/>
              </a:spcBef>
              <a:spcAft>
                <a:spcPts val="0"/>
              </a:spcAft>
              <a:buClrTx/>
              <a:buSzTx/>
              <a:buFontTx/>
              <a:buNone/>
              <a:tabLst/>
              <a:defRPr/>
            </a:pPr>
            <a:r>
              <a:rPr kumimoji="0" sz="900" b="1" i="0" u="none" strike="noStrike" kern="0" cap="none" spc="0" normalizeH="0" baseline="0" noProof="0">
                <a:ln>
                  <a:noFill/>
                </a:ln>
                <a:solidFill>
                  <a:srgbClr val="FFFFFF"/>
                </a:solidFill>
                <a:effectLst/>
                <a:uLnTx/>
                <a:uFillTx/>
                <a:latin typeface="IBM Plex Mono"/>
                <a:sym typeface="IBM Plex Mono"/>
              </a:rPr>
              <a:t>Manual, synchronous</a:t>
            </a:r>
          </a:p>
        </p:txBody>
      </p:sp>
      <p:sp>
        <p:nvSpPr>
          <p:cNvPr id="776" name="Exactly once semantics"/>
          <p:cNvSpPr txBox="1"/>
          <p:nvPr/>
        </p:nvSpPr>
        <p:spPr>
          <a:xfrm>
            <a:off x="4441705" y="3246039"/>
            <a:ext cx="2335576" cy="3039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8575" tIns="28575" rIns="28575" bIns="28575" anchor="ctr">
            <a:spAutoFit/>
          </a:bodyPr>
          <a:lstStyle>
            <a:lvl1pPr algn="l" defTabSz="914400">
              <a:spcBef>
                <a:spcPts val="1400"/>
              </a:spcBef>
              <a:defRPr sz="2800" b="0">
                <a:solidFill>
                  <a:srgbClr val="1B2834"/>
                </a:solidFill>
                <a:latin typeface="IBM Plex Sans SemiBold"/>
                <a:ea typeface="IBM Plex Sans SemiBold"/>
                <a:cs typeface="IBM Plex Sans SemiBold"/>
                <a:sym typeface="IBM Plex Sans SemiBold"/>
              </a:defRPr>
            </a:lvl1pPr>
          </a:lstStyle>
          <a:p>
            <a:pPr marL="0" marR="0" lvl="0" indent="0" algn="l" defTabSz="914400" rtl="0" eaLnBrk="1" fontAlgn="auto" latinLnBrk="0" hangingPunct="0">
              <a:lnSpc>
                <a:spcPct val="100000"/>
              </a:lnSpc>
              <a:spcBef>
                <a:spcPts val="1400"/>
              </a:spcBef>
              <a:spcAft>
                <a:spcPts val="0"/>
              </a:spcAft>
              <a:buClrTx/>
              <a:buSzTx/>
              <a:buFontTx/>
              <a:buNone/>
              <a:tabLst/>
              <a:defRPr/>
            </a:pPr>
            <a:r>
              <a:rPr kumimoji="0" sz="1600" b="0" i="0" u="none" strike="noStrike" kern="0" cap="none" spc="0" normalizeH="0" baseline="0" noProof="0" dirty="0">
                <a:ln>
                  <a:noFill/>
                </a:ln>
                <a:solidFill>
                  <a:srgbClr val="1B2834"/>
                </a:solidFill>
                <a:effectLst/>
                <a:uLnTx/>
                <a:uFillTx/>
                <a:latin typeface="IBM Plex Sans SemiBold"/>
                <a:sym typeface="IBM Plex Sans SemiBold"/>
              </a:rPr>
              <a:t>Exactly once semantics </a:t>
            </a:r>
          </a:p>
        </p:txBody>
      </p:sp>
      <p:sp>
        <p:nvSpPr>
          <p:cNvPr id="777" name="Primarily aimed at stream processing applications"/>
          <p:cNvSpPr txBox="1"/>
          <p:nvPr/>
        </p:nvSpPr>
        <p:spPr>
          <a:xfrm>
            <a:off x="4830470" y="4204135"/>
            <a:ext cx="3811917" cy="488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8575" tIns="28575" rIns="28575" bIns="28575">
            <a:spAutoFit/>
          </a:bodyPr>
          <a:lstStyle>
            <a:lvl1pPr algn="l" defTabSz="914400">
              <a:defRPr sz="2400" b="0">
                <a:solidFill>
                  <a:srgbClr val="1B2834"/>
                </a:solidFill>
                <a:latin typeface="IBM Plex Sans"/>
                <a:ea typeface="IBM Plex Sans"/>
                <a:cs typeface="IBM Plex Sans"/>
                <a:sym typeface="IBM Plex Sans"/>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1B2834"/>
                </a:solidFill>
                <a:effectLst/>
                <a:uLnTx/>
                <a:uFillTx/>
                <a:latin typeface="IBM Plex Sans"/>
                <a:sym typeface="IBM Plex Sans"/>
              </a:rPr>
              <a:t>Primarily aimed at stream processing applications</a:t>
            </a:r>
          </a:p>
        </p:txBody>
      </p:sp>
      <p:sp>
        <p:nvSpPr>
          <p:cNvPr id="778" name="A common pattern is to commit offsets on a timer"/>
          <p:cNvSpPr txBox="1"/>
          <p:nvPr/>
        </p:nvSpPr>
        <p:spPr>
          <a:xfrm>
            <a:off x="4812396" y="2725530"/>
            <a:ext cx="3953005" cy="2731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8575" tIns="28575" rIns="28575" bIns="28575" anchor="ctr">
            <a:spAutoFit/>
          </a:bodyPr>
          <a:lstStyle>
            <a:lvl1pPr algn="l" defTabSz="914400">
              <a:defRPr sz="2200" b="0" i="1">
                <a:solidFill>
                  <a:srgbClr val="1B2834"/>
                </a:solidFill>
                <a:latin typeface="IBM Plex Sans"/>
                <a:ea typeface="IBM Plex Sans"/>
                <a:cs typeface="IBM Plex Sans"/>
                <a:sym typeface="IBM Plex Sans"/>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400" b="0" i="1" u="none" strike="noStrike" kern="0" cap="none" spc="0" normalizeH="0" baseline="0" noProof="0" dirty="0">
                <a:ln>
                  <a:noFill/>
                </a:ln>
                <a:solidFill>
                  <a:srgbClr val="1B2834"/>
                </a:solidFill>
                <a:effectLst/>
                <a:uLnTx/>
                <a:uFillTx/>
                <a:latin typeface="IBM Plex Sans"/>
                <a:sym typeface="IBM Plex Sans"/>
              </a:rPr>
              <a:t>A common pattern is to commit offsets on a timer</a:t>
            </a:r>
          </a:p>
        </p:txBody>
      </p:sp>
    </p:spTree>
    <p:extLst>
      <p:ext uri="{BB962C8B-B14F-4D97-AF65-F5344CB8AC3E}">
        <p14:creationId xmlns:p14="http://schemas.microsoft.com/office/powerpoint/2010/main" val="360717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6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7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7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7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7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 grpId="0" animBg="1"/>
      <p:bldP spid="769" grpId="0" animBg="1"/>
      <p:bldP spid="770" grpId="0" animBg="1"/>
      <p:bldP spid="771" grpId="0" animBg="1"/>
      <p:bldP spid="772" grpId="0" animBg="1"/>
      <p:bldP spid="773" grpId="0" animBg="1"/>
      <p:bldP spid="774" grpId="0" animBg="1"/>
      <p:bldP spid="775" grpId="0" animBg="1"/>
      <p:bldP spid="776" grpId="0" animBg="1"/>
      <p:bldP spid="777" grpId="0" animBg="1"/>
      <p:bldP spid="77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Title 1"/>
          <p:cNvSpPr txBox="1">
            <a:spLocks noGrp="1"/>
          </p:cNvSpPr>
          <p:nvPr>
            <p:ph type="title"/>
          </p:nvPr>
        </p:nvSpPr>
        <p:spPr>
          <a:prstGeom prst="rect">
            <a:avLst/>
          </a:prstGeom>
        </p:spPr>
        <p:txBody>
          <a:bodyPr/>
          <a:lstStyle/>
          <a:p>
            <a:r>
              <a:t>Consumer Groups</a:t>
            </a:r>
          </a:p>
        </p:txBody>
      </p:sp>
      <p:sp>
        <p:nvSpPr>
          <p:cNvPr id="4" name="Slide Number Placeholder 3">
            <a:extLst>
              <a:ext uri="{FF2B5EF4-FFF2-40B4-BE49-F238E27FC236}">
                <a16:creationId xmlns:a16="http://schemas.microsoft.com/office/drawing/2014/main" id="{4CF9EE8F-5885-1048-AC44-EDF612E98165}"/>
              </a:ext>
            </a:extLst>
          </p:cNvPr>
          <p:cNvSpPr>
            <a:spLocks noGrp="1"/>
          </p:cNvSpPr>
          <p:nvPr>
            <p:ph type="sldNum" sz="quarter" idx="10"/>
          </p:nvPr>
        </p:nvSpPr>
        <p:spPr/>
        <p:txBody>
          <a:bodyPr/>
          <a:lstStyle/>
          <a:p>
            <a:fld id="{2F63A97E-D605-DC42-8452-C14CD1FA87FA}" type="slidenum">
              <a:rPr lang="en-US" smtClean="0">
                <a:solidFill>
                  <a:srgbClr val="5AAAFA"/>
                </a:solidFill>
              </a:rPr>
              <a:pPr/>
              <a:t>26</a:t>
            </a:fld>
            <a:endParaRPr lang="en-US">
              <a:solidFill>
                <a:srgbClr val="5AAAFA"/>
              </a:solidFill>
            </a:endParaRPr>
          </a:p>
        </p:txBody>
      </p:sp>
      <p:pic>
        <p:nvPicPr>
          <p:cNvPr id="781" name="Graphic 4" descr="Graphic 4"/>
          <p:cNvPicPr>
            <a:picLocks noChangeAspect="1"/>
          </p:cNvPicPr>
          <p:nvPr/>
        </p:nvPicPr>
        <p:blipFill>
          <a:blip r:embed="rId3"/>
          <a:srcRect b="23654"/>
          <a:stretch>
            <a:fillRect/>
          </a:stretch>
        </p:blipFill>
        <p:spPr>
          <a:xfrm>
            <a:off x="1850660" y="916168"/>
            <a:ext cx="5353829" cy="3761204"/>
          </a:xfrm>
          <a:prstGeom prst="rect">
            <a:avLst/>
          </a:prstGeom>
          <a:ln w="12700">
            <a:miter lim="400000"/>
          </a:ln>
        </p:spPr>
      </p:pic>
    </p:spTree>
    <p:extLst>
      <p:ext uri="{BB962C8B-B14F-4D97-AF65-F5344CB8AC3E}">
        <p14:creationId xmlns:p14="http://schemas.microsoft.com/office/powerpoint/2010/main" val="2354796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Rounded Rectangle"/>
          <p:cNvSpPr/>
          <p:nvPr/>
        </p:nvSpPr>
        <p:spPr>
          <a:xfrm>
            <a:off x="6029924" y="2794721"/>
            <a:ext cx="2712092" cy="1734298"/>
          </a:xfrm>
          <a:prstGeom prst="roundRect">
            <a:avLst>
              <a:gd name="adj" fmla="val 2142"/>
            </a:avLst>
          </a:prstGeom>
          <a:solidFill>
            <a:srgbClr val="FFFFFF"/>
          </a:solidFill>
          <a:ln w="38100">
            <a:solidFill>
              <a:srgbClr val="5AAAFA"/>
            </a:solidFill>
          </a:ln>
        </p:spPr>
        <p:txBody>
          <a:bodyPr lIns="28575" tIns="28575" rIns="28575" bIns="28575" anchor="ct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784" name="Rounded Rectangle"/>
          <p:cNvSpPr/>
          <p:nvPr/>
        </p:nvSpPr>
        <p:spPr>
          <a:xfrm>
            <a:off x="6029925" y="365756"/>
            <a:ext cx="2712092" cy="2273618"/>
          </a:xfrm>
          <a:prstGeom prst="roundRect">
            <a:avLst>
              <a:gd name="adj" fmla="val 1634"/>
            </a:avLst>
          </a:prstGeom>
          <a:solidFill>
            <a:srgbClr val="E7E9F7"/>
          </a:solidFill>
          <a:ln w="38100">
            <a:solidFill>
              <a:srgbClr val="476CE7"/>
            </a:solidFill>
          </a:ln>
        </p:spPr>
        <p:txBody>
          <a:bodyPr lIns="28575" tIns="28575" rIns="28575" bIns="28575" anchor="ct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785" name="Title 1"/>
          <p:cNvSpPr txBox="1">
            <a:spLocks noGrp="1"/>
          </p:cNvSpPr>
          <p:nvPr>
            <p:ph type="title"/>
          </p:nvPr>
        </p:nvSpPr>
        <p:spPr>
          <a:prstGeom prst="rect">
            <a:avLst/>
          </a:prstGeom>
        </p:spPr>
        <p:txBody>
          <a:bodyPr/>
          <a:lstStyle/>
          <a:p>
            <a:r>
              <a:t>Consumer Groups</a:t>
            </a:r>
          </a:p>
        </p:txBody>
      </p:sp>
      <p:sp>
        <p:nvSpPr>
          <p:cNvPr id="4" name="Slide Number Placeholder 3">
            <a:extLst>
              <a:ext uri="{FF2B5EF4-FFF2-40B4-BE49-F238E27FC236}">
                <a16:creationId xmlns:a16="http://schemas.microsoft.com/office/drawing/2014/main" id="{03FD5773-AF95-124C-A4E5-D0D684242C70}"/>
              </a:ext>
            </a:extLst>
          </p:cNvPr>
          <p:cNvSpPr>
            <a:spLocks noGrp="1"/>
          </p:cNvSpPr>
          <p:nvPr>
            <p:ph type="sldNum" sz="quarter" idx="10"/>
          </p:nvPr>
        </p:nvSpPr>
        <p:spPr/>
        <p:txBody>
          <a:bodyPr/>
          <a:lstStyle/>
          <a:p>
            <a:fld id="{2F63A97E-D605-DC42-8452-C14CD1FA87FA}" type="slidenum">
              <a:rPr lang="en-US" smtClean="0">
                <a:solidFill>
                  <a:srgbClr val="5AAAFA"/>
                </a:solidFill>
              </a:rPr>
              <a:pPr/>
              <a:t>27</a:t>
            </a:fld>
            <a:endParaRPr lang="en-US">
              <a:solidFill>
                <a:srgbClr val="5AAAFA"/>
              </a:solidFill>
            </a:endParaRPr>
          </a:p>
        </p:txBody>
      </p:sp>
      <p:sp>
        <p:nvSpPr>
          <p:cNvPr id="786" name="TextBox 31"/>
          <p:cNvSpPr txBox="1"/>
          <p:nvPr/>
        </p:nvSpPr>
        <p:spPr>
          <a:xfrm>
            <a:off x="6243382" y="549986"/>
            <a:ext cx="2044278"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2400" b="0" cap="all" spc="96">
                <a:solidFill>
                  <a:srgbClr val="476CE7"/>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400" b="0" i="0" u="none" strike="noStrike" kern="0" cap="all" spc="96" normalizeH="0" baseline="0" noProof="0" dirty="0">
                <a:ln>
                  <a:noFill/>
                </a:ln>
                <a:solidFill>
                  <a:srgbClr val="476CE7"/>
                </a:solidFill>
                <a:effectLst/>
                <a:uLnTx/>
                <a:uFillTx/>
                <a:latin typeface="IBM Plex Sans SemiBold"/>
                <a:sym typeface="IBM Plex Sans SemiBold"/>
              </a:rPr>
              <a:t>Consumer Group A</a:t>
            </a:r>
          </a:p>
        </p:txBody>
      </p:sp>
      <p:sp>
        <p:nvSpPr>
          <p:cNvPr id="787" name="TextBox 32"/>
          <p:cNvSpPr txBox="1"/>
          <p:nvPr/>
        </p:nvSpPr>
        <p:spPr>
          <a:xfrm>
            <a:off x="7399822" y="1043609"/>
            <a:ext cx="1167626"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2000" b="0">
                <a:solidFill>
                  <a:srgbClr val="2E4559"/>
                </a:solidFill>
                <a:latin typeface="IBM Plex Mono SemiBold"/>
                <a:ea typeface="IBM Plex Mono SemiBold"/>
                <a:cs typeface="IBM Plex Mono SemiBold"/>
                <a:sym typeface="IBM Plex Mono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dirty="0">
                <a:ln>
                  <a:noFill/>
                </a:ln>
                <a:solidFill>
                  <a:srgbClr val="2E4559"/>
                </a:solidFill>
                <a:effectLst/>
                <a:uLnTx/>
                <a:uFillTx/>
                <a:latin typeface="IBM Plex Mono SemiBold"/>
                <a:sym typeface="IBM Plex Mono SemiBold"/>
              </a:rPr>
              <a:t>p0, offset 7</a:t>
            </a:r>
          </a:p>
        </p:txBody>
      </p:sp>
      <p:sp>
        <p:nvSpPr>
          <p:cNvPr id="788" name="TextBox 33"/>
          <p:cNvSpPr txBox="1"/>
          <p:nvPr/>
        </p:nvSpPr>
        <p:spPr>
          <a:xfrm>
            <a:off x="7405446" y="1435853"/>
            <a:ext cx="1167626"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2000" b="0">
                <a:solidFill>
                  <a:srgbClr val="2E4559"/>
                </a:solidFill>
                <a:latin typeface="IBM Plex Mono SemiBold"/>
                <a:ea typeface="IBM Plex Mono SemiBold"/>
                <a:cs typeface="IBM Plex Mono SemiBold"/>
                <a:sym typeface="IBM Plex Mono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a:ln>
                  <a:noFill/>
                </a:ln>
                <a:solidFill>
                  <a:srgbClr val="2E4559"/>
                </a:solidFill>
                <a:effectLst/>
                <a:uLnTx/>
                <a:uFillTx/>
                <a:latin typeface="IBM Plex Mono SemiBold"/>
                <a:sym typeface="IBM Plex Mono SemiBold"/>
              </a:rPr>
              <a:t>p1, offset 3</a:t>
            </a:r>
          </a:p>
        </p:txBody>
      </p:sp>
      <p:sp>
        <p:nvSpPr>
          <p:cNvPr id="789" name="TextBox 34"/>
          <p:cNvSpPr txBox="1"/>
          <p:nvPr/>
        </p:nvSpPr>
        <p:spPr>
          <a:xfrm>
            <a:off x="7399823" y="1828098"/>
            <a:ext cx="1167626"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2000" b="0">
                <a:solidFill>
                  <a:srgbClr val="2E4559"/>
                </a:solidFill>
                <a:latin typeface="IBM Plex Mono SemiBold"/>
                <a:ea typeface="IBM Plex Mono SemiBold"/>
                <a:cs typeface="IBM Plex Mono SemiBold"/>
                <a:sym typeface="IBM Plex Mono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a:ln>
                  <a:noFill/>
                </a:ln>
                <a:solidFill>
                  <a:srgbClr val="2E4559"/>
                </a:solidFill>
                <a:effectLst/>
                <a:uLnTx/>
                <a:uFillTx/>
                <a:latin typeface="IBM Plex Mono SemiBold"/>
                <a:sym typeface="IBM Plex Mono SemiBold"/>
              </a:rPr>
              <a:t>p2, offset 5</a:t>
            </a:r>
          </a:p>
        </p:txBody>
      </p:sp>
      <p:sp>
        <p:nvSpPr>
          <p:cNvPr id="796" name="TextBox 9"/>
          <p:cNvSpPr txBox="1"/>
          <p:nvPr/>
        </p:nvSpPr>
        <p:spPr>
          <a:xfrm>
            <a:off x="2565885" y="987216"/>
            <a:ext cx="652102"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2400" b="0" cap="all" spc="96">
                <a:solidFill>
                  <a:srgbClr val="476CE8"/>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400" b="0" i="0" u="none" strike="noStrike" kern="0" cap="all" spc="96" normalizeH="0" baseline="0" noProof="0">
                <a:ln>
                  <a:noFill/>
                </a:ln>
                <a:solidFill>
                  <a:srgbClr val="476CE8"/>
                </a:solidFill>
                <a:effectLst/>
                <a:uLnTx/>
                <a:uFillTx/>
                <a:latin typeface="IBM Plex Sans SemiBold"/>
                <a:sym typeface="IBM Plex Sans SemiBold"/>
              </a:rPr>
              <a:t>Topic</a:t>
            </a:r>
          </a:p>
        </p:txBody>
      </p:sp>
      <p:grpSp>
        <p:nvGrpSpPr>
          <p:cNvPr id="799" name="Rounded Rectangle 10"/>
          <p:cNvGrpSpPr/>
          <p:nvPr/>
        </p:nvGrpSpPr>
        <p:grpSpPr>
          <a:xfrm>
            <a:off x="1596435" y="2512813"/>
            <a:ext cx="325305" cy="629490"/>
            <a:chOff x="0" y="0"/>
            <a:chExt cx="578318" cy="1119091"/>
          </a:xfrm>
        </p:grpSpPr>
        <p:sp>
          <p:nvSpPr>
            <p:cNvPr id="797"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798" name="0"/>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0</a:t>
              </a:r>
            </a:p>
          </p:txBody>
        </p:sp>
      </p:grpSp>
      <p:grpSp>
        <p:nvGrpSpPr>
          <p:cNvPr id="802" name="Rounded Rectangle 11"/>
          <p:cNvGrpSpPr/>
          <p:nvPr/>
        </p:nvGrpSpPr>
        <p:grpSpPr>
          <a:xfrm>
            <a:off x="1919454" y="2512813"/>
            <a:ext cx="325305" cy="629490"/>
            <a:chOff x="0" y="0"/>
            <a:chExt cx="578318" cy="1119091"/>
          </a:xfrm>
        </p:grpSpPr>
        <p:sp>
          <p:nvSpPr>
            <p:cNvPr id="800"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01" name="1"/>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1</a:t>
              </a:r>
            </a:p>
          </p:txBody>
        </p:sp>
      </p:grpSp>
      <p:grpSp>
        <p:nvGrpSpPr>
          <p:cNvPr id="805" name="Rounded Rectangle 12"/>
          <p:cNvGrpSpPr/>
          <p:nvPr/>
        </p:nvGrpSpPr>
        <p:grpSpPr>
          <a:xfrm>
            <a:off x="2244759" y="2512813"/>
            <a:ext cx="325305" cy="629490"/>
            <a:chOff x="0" y="0"/>
            <a:chExt cx="578318" cy="1119091"/>
          </a:xfrm>
        </p:grpSpPr>
        <p:sp>
          <p:nvSpPr>
            <p:cNvPr id="803"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04" name="2"/>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2</a:t>
              </a:r>
            </a:p>
          </p:txBody>
        </p:sp>
      </p:grpSp>
      <p:grpSp>
        <p:nvGrpSpPr>
          <p:cNvPr id="808" name="Rounded Rectangle 13"/>
          <p:cNvGrpSpPr/>
          <p:nvPr/>
        </p:nvGrpSpPr>
        <p:grpSpPr>
          <a:xfrm>
            <a:off x="2567779" y="2512813"/>
            <a:ext cx="325305" cy="629490"/>
            <a:chOff x="0" y="0"/>
            <a:chExt cx="578318" cy="1119091"/>
          </a:xfrm>
        </p:grpSpPr>
        <p:sp>
          <p:nvSpPr>
            <p:cNvPr id="806"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07" name="3"/>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3</a:t>
              </a:r>
            </a:p>
          </p:txBody>
        </p:sp>
      </p:grpSp>
      <p:grpSp>
        <p:nvGrpSpPr>
          <p:cNvPr id="811" name="Rounded Rectangle 16"/>
          <p:cNvGrpSpPr/>
          <p:nvPr/>
        </p:nvGrpSpPr>
        <p:grpSpPr>
          <a:xfrm>
            <a:off x="1596435" y="3514724"/>
            <a:ext cx="325305" cy="629490"/>
            <a:chOff x="0" y="0"/>
            <a:chExt cx="578318" cy="1119091"/>
          </a:xfrm>
        </p:grpSpPr>
        <p:sp>
          <p:nvSpPr>
            <p:cNvPr id="809"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10" name="0"/>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0</a:t>
              </a:r>
            </a:p>
          </p:txBody>
        </p:sp>
      </p:grpSp>
      <p:grpSp>
        <p:nvGrpSpPr>
          <p:cNvPr id="814" name="Rounded Rectangle 17"/>
          <p:cNvGrpSpPr/>
          <p:nvPr/>
        </p:nvGrpSpPr>
        <p:grpSpPr>
          <a:xfrm>
            <a:off x="1919454" y="3514724"/>
            <a:ext cx="325305" cy="629490"/>
            <a:chOff x="0" y="0"/>
            <a:chExt cx="578318" cy="1119091"/>
          </a:xfrm>
        </p:grpSpPr>
        <p:sp>
          <p:nvSpPr>
            <p:cNvPr id="812"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13" name="1"/>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1</a:t>
              </a:r>
            </a:p>
          </p:txBody>
        </p:sp>
      </p:grpSp>
      <p:grpSp>
        <p:nvGrpSpPr>
          <p:cNvPr id="817" name="Rounded Rectangle 18"/>
          <p:cNvGrpSpPr/>
          <p:nvPr/>
        </p:nvGrpSpPr>
        <p:grpSpPr>
          <a:xfrm>
            <a:off x="2244759" y="3514724"/>
            <a:ext cx="325305" cy="629490"/>
            <a:chOff x="0" y="0"/>
            <a:chExt cx="578318" cy="1119091"/>
          </a:xfrm>
        </p:grpSpPr>
        <p:sp>
          <p:nvSpPr>
            <p:cNvPr id="815"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16" name="2"/>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2</a:t>
              </a:r>
            </a:p>
          </p:txBody>
        </p:sp>
      </p:grpSp>
      <p:grpSp>
        <p:nvGrpSpPr>
          <p:cNvPr id="820" name="Rounded Rectangle 19"/>
          <p:cNvGrpSpPr/>
          <p:nvPr/>
        </p:nvGrpSpPr>
        <p:grpSpPr>
          <a:xfrm>
            <a:off x="2567779" y="3514724"/>
            <a:ext cx="325305" cy="629490"/>
            <a:chOff x="0" y="0"/>
            <a:chExt cx="578318" cy="1119091"/>
          </a:xfrm>
        </p:grpSpPr>
        <p:sp>
          <p:nvSpPr>
            <p:cNvPr id="818"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19" name="3"/>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3</a:t>
              </a:r>
            </a:p>
          </p:txBody>
        </p:sp>
      </p:grpSp>
      <p:grpSp>
        <p:nvGrpSpPr>
          <p:cNvPr id="823" name="Rounded Rectangle 20"/>
          <p:cNvGrpSpPr/>
          <p:nvPr/>
        </p:nvGrpSpPr>
        <p:grpSpPr>
          <a:xfrm>
            <a:off x="2893082" y="3514724"/>
            <a:ext cx="325305" cy="629490"/>
            <a:chOff x="0" y="0"/>
            <a:chExt cx="578318" cy="1119091"/>
          </a:xfrm>
        </p:grpSpPr>
        <p:sp>
          <p:nvSpPr>
            <p:cNvPr id="821" name="Rounded Rectangle"/>
            <p:cNvSpPr/>
            <p:nvPr/>
          </p:nvSpPr>
          <p:spPr>
            <a:xfrm>
              <a:off x="0" y="0"/>
              <a:ext cx="578318" cy="1119091"/>
            </a:xfrm>
            <a:prstGeom prst="roundRect">
              <a:avLst>
                <a:gd name="adj" fmla="val 16667"/>
              </a:avLst>
            </a:prstGeom>
            <a:solidFill>
              <a:srgbClr val="FEFFFE"/>
            </a:solidFill>
            <a:ln w="38100" cap="flat">
              <a:solidFill>
                <a:srgbClr val="476CE7"/>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22" name="4"/>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4</a:t>
              </a:r>
            </a:p>
          </p:txBody>
        </p:sp>
      </p:grpSp>
      <p:grpSp>
        <p:nvGrpSpPr>
          <p:cNvPr id="826" name="Rounded Rectangle 21"/>
          <p:cNvGrpSpPr/>
          <p:nvPr/>
        </p:nvGrpSpPr>
        <p:grpSpPr>
          <a:xfrm>
            <a:off x="3214956" y="3514724"/>
            <a:ext cx="325305" cy="629490"/>
            <a:chOff x="0" y="0"/>
            <a:chExt cx="578318" cy="1119091"/>
          </a:xfrm>
        </p:grpSpPr>
        <p:sp>
          <p:nvSpPr>
            <p:cNvPr id="824" name="Rounded Rectangle"/>
            <p:cNvSpPr/>
            <p:nvPr/>
          </p:nvSpPr>
          <p:spPr>
            <a:xfrm>
              <a:off x="0" y="0"/>
              <a:ext cx="578318" cy="1119091"/>
            </a:xfrm>
            <a:prstGeom prst="roundRect">
              <a:avLst>
                <a:gd name="adj" fmla="val 16667"/>
              </a:avLst>
            </a:prstGeom>
            <a:solidFill>
              <a:srgbClr val="FEFFFE"/>
            </a:solidFill>
            <a:ln w="38100" cap="flat">
              <a:solidFill>
                <a:srgbClr val="476CE7"/>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25" name="5"/>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5</a:t>
              </a:r>
            </a:p>
          </p:txBody>
        </p:sp>
      </p:grpSp>
      <p:sp>
        <p:nvSpPr>
          <p:cNvPr id="827" name="TextBox 22"/>
          <p:cNvSpPr txBox="1"/>
          <p:nvPr/>
        </p:nvSpPr>
        <p:spPr>
          <a:xfrm>
            <a:off x="173261" y="1694786"/>
            <a:ext cx="1279645"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1900" b="0" cap="all" spc="76">
                <a:solidFill>
                  <a:srgbClr val="476CE8"/>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400" b="0" i="0" u="none" strike="noStrike" kern="0" cap="all" spc="76" normalizeH="0" baseline="0" noProof="0" dirty="0">
                <a:ln>
                  <a:noFill/>
                </a:ln>
                <a:solidFill>
                  <a:srgbClr val="476CE8"/>
                </a:solidFill>
                <a:effectLst/>
                <a:uLnTx/>
                <a:uFillTx/>
                <a:latin typeface="IBM Plex Sans SemiBold"/>
                <a:sym typeface="IBM Plex Sans SemiBold"/>
              </a:rPr>
              <a:t>Partition 0</a:t>
            </a:r>
          </a:p>
        </p:txBody>
      </p:sp>
      <p:sp>
        <p:nvSpPr>
          <p:cNvPr id="828" name="TextBox 24"/>
          <p:cNvSpPr txBox="1"/>
          <p:nvPr/>
        </p:nvSpPr>
        <p:spPr>
          <a:xfrm>
            <a:off x="173261" y="2698893"/>
            <a:ext cx="1279645"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1900" b="0" cap="all" spc="76">
                <a:solidFill>
                  <a:srgbClr val="476CE8"/>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400" b="0" i="0" u="none" strike="noStrike" kern="0" cap="all" spc="76" normalizeH="0" baseline="0" noProof="0">
                <a:ln>
                  <a:noFill/>
                </a:ln>
                <a:solidFill>
                  <a:srgbClr val="476CE8"/>
                </a:solidFill>
                <a:effectLst/>
                <a:uLnTx/>
                <a:uFillTx/>
                <a:latin typeface="IBM Plex Sans SemiBold"/>
                <a:sym typeface="IBM Plex Sans SemiBold"/>
              </a:rPr>
              <a:t>Partition 1</a:t>
            </a:r>
          </a:p>
        </p:txBody>
      </p:sp>
      <p:sp>
        <p:nvSpPr>
          <p:cNvPr id="829" name="TextBox 25"/>
          <p:cNvSpPr txBox="1"/>
          <p:nvPr/>
        </p:nvSpPr>
        <p:spPr>
          <a:xfrm>
            <a:off x="173261" y="3703001"/>
            <a:ext cx="1279645"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1900" b="0" cap="all" spc="76">
                <a:solidFill>
                  <a:srgbClr val="476CE8"/>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400" b="0" i="0" u="none" strike="noStrike" kern="0" cap="all" spc="76" normalizeH="0" baseline="0" noProof="0">
                <a:ln>
                  <a:noFill/>
                </a:ln>
                <a:solidFill>
                  <a:srgbClr val="476CE8"/>
                </a:solidFill>
                <a:effectLst/>
                <a:uLnTx/>
                <a:uFillTx/>
                <a:latin typeface="IBM Plex Sans SemiBold"/>
                <a:sym typeface="IBM Plex Sans SemiBold"/>
              </a:rPr>
              <a:t>Partition 2</a:t>
            </a:r>
          </a:p>
        </p:txBody>
      </p:sp>
      <p:grpSp>
        <p:nvGrpSpPr>
          <p:cNvPr id="832" name="Rounded Rectangle 2"/>
          <p:cNvGrpSpPr/>
          <p:nvPr/>
        </p:nvGrpSpPr>
        <p:grpSpPr>
          <a:xfrm>
            <a:off x="1596435" y="1510903"/>
            <a:ext cx="325305" cy="629490"/>
            <a:chOff x="0" y="0"/>
            <a:chExt cx="578318" cy="1119091"/>
          </a:xfrm>
        </p:grpSpPr>
        <p:sp>
          <p:nvSpPr>
            <p:cNvPr id="830"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31" name="0"/>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dirty="0">
                  <a:ln>
                    <a:noFill/>
                  </a:ln>
                  <a:solidFill>
                    <a:srgbClr val="002060"/>
                  </a:solidFill>
                  <a:effectLst/>
                  <a:uLnTx/>
                  <a:uFillTx/>
                  <a:latin typeface="IBM Plex Mono SemiBold"/>
                  <a:sym typeface="IBM Plex Mono SemiBold"/>
                </a:rPr>
                <a:t>0</a:t>
              </a:r>
            </a:p>
          </p:txBody>
        </p:sp>
      </p:grpSp>
      <p:grpSp>
        <p:nvGrpSpPr>
          <p:cNvPr id="835" name="Rounded Rectangle 3"/>
          <p:cNvGrpSpPr/>
          <p:nvPr/>
        </p:nvGrpSpPr>
        <p:grpSpPr>
          <a:xfrm>
            <a:off x="1919454" y="1510903"/>
            <a:ext cx="325305" cy="629490"/>
            <a:chOff x="0" y="0"/>
            <a:chExt cx="578318" cy="1119091"/>
          </a:xfrm>
        </p:grpSpPr>
        <p:sp>
          <p:nvSpPr>
            <p:cNvPr id="833"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34" name="1"/>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1</a:t>
              </a:r>
            </a:p>
          </p:txBody>
        </p:sp>
      </p:grpSp>
      <p:grpSp>
        <p:nvGrpSpPr>
          <p:cNvPr id="838" name="Rounded Rectangle 4"/>
          <p:cNvGrpSpPr/>
          <p:nvPr/>
        </p:nvGrpSpPr>
        <p:grpSpPr>
          <a:xfrm>
            <a:off x="2244759" y="1510903"/>
            <a:ext cx="325305" cy="629490"/>
            <a:chOff x="0" y="0"/>
            <a:chExt cx="578318" cy="1119091"/>
          </a:xfrm>
        </p:grpSpPr>
        <p:sp>
          <p:nvSpPr>
            <p:cNvPr id="836"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37" name="2"/>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2</a:t>
              </a:r>
            </a:p>
          </p:txBody>
        </p:sp>
      </p:grpSp>
      <p:grpSp>
        <p:nvGrpSpPr>
          <p:cNvPr id="841" name="Rounded Rectangle 5"/>
          <p:cNvGrpSpPr/>
          <p:nvPr/>
        </p:nvGrpSpPr>
        <p:grpSpPr>
          <a:xfrm>
            <a:off x="2567779" y="1510903"/>
            <a:ext cx="325305" cy="629490"/>
            <a:chOff x="0" y="0"/>
            <a:chExt cx="578318" cy="1119091"/>
          </a:xfrm>
        </p:grpSpPr>
        <p:sp>
          <p:nvSpPr>
            <p:cNvPr id="839"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40" name="3"/>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3</a:t>
              </a:r>
            </a:p>
          </p:txBody>
        </p:sp>
      </p:grpSp>
      <p:grpSp>
        <p:nvGrpSpPr>
          <p:cNvPr id="844" name="Rounded Rectangle 6"/>
          <p:cNvGrpSpPr/>
          <p:nvPr/>
        </p:nvGrpSpPr>
        <p:grpSpPr>
          <a:xfrm>
            <a:off x="2893082" y="1510903"/>
            <a:ext cx="325305" cy="629490"/>
            <a:chOff x="0" y="0"/>
            <a:chExt cx="578318" cy="1119091"/>
          </a:xfrm>
        </p:grpSpPr>
        <p:sp>
          <p:nvSpPr>
            <p:cNvPr id="842" name="Rounded Rectangle"/>
            <p:cNvSpPr/>
            <p:nvPr/>
          </p:nvSpPr>
          <p:spPr>
            <a:xfrm>
              <a:off x="0" y="0"/>
              <a:ext cx="578318" cy="1119091"/>
            </a:xfrm>
            <a:prstGeom prst="roundRect">
              <a:avLst>
                <a:gd name="adj" fmla="val 16667"/>
              </a:avLst>
            </a:prstGeom>
            <a:solidFill>
              <a:srgbClr val="FEFFFE"/>
            </a:solidFill>
            <a:ln w="38100" cap="flat">
              <a:solidFill>
                <a:srgbClr val="476CE7"/>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43" name="4"/>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4</a:t>
              </a:r>
            </a:p>
          </p:txBody>
        </p:sp>
      </p:grpSp>
      <p:grpSp>
        <p:nvGrpSpPr>
          <p:cNvPr id="847" name="Rounded Rectangle 7"/>
          <p:cNvGrpSpPr/>
          <p:nvPr/>
        </p:nvGrpSpPr>
        <p:grpSpPr>
          <a:xfrm>
            <a:off x="3214956" y="1510903"/>
            <a:ext cx="325305" cy="629490"/>
            <a:chOff x="0" y="0"/>
            <a:chExt cx="578318" cy="1119091"/>
          </a:xfrm>
        </p:grpSpPr>
        <p:sp>
          <p:nvSpPr>
            <p:cNvPr id="845" name="Rounded Rectangle"/>
            <p:cNvSpPr/>
            <p:nvPr/>
          </p:nvSpPr>
          <p:spPr>
            <a:xfrm>
              <a:off x="0" y="0"/>
              <a:ext cx="578318" cy="1119091"/>
            </a:xfrm>
            <a:prstGeom prst="roundRect">
              <a:avLst>
                <a:gd name="adj" fmla="val 16667"/>
              </a:avLst>
            </a:prstGeom>
            <a:solidFill>
              <a:srgbClr val="FEFFFE"/>
            </a:solidFill>
            <a:ln w="38100" cap="flat">
              <a:solidFill>
                <a:srgbClr val="476CE7"/>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46" name="5"/>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5</a:t>
              </a:r>
            </a:p>
          </p:txBody>
        </p:sp>
      </p:grpSp>
      <p:grpSp>
        <p:nvGrpSpPr>
          <p:cNvPr id="850" name="Rounded Rectangle 26"/>
          <p:cNvGrpSpPr/>
          <p:nvPr/>
        </p:nvGrpSpPr>
        <p:grpSpPr>
          <a:xfrm>
            <a:off x="3540259" y="1510902"/>
            <a:ext cx="325305" cy="629490"/>
            <a:chOff x="0" y="0"/>
            <a:chExt cx="578318" cy="1119091"/>
          </a:xfrm>
        </p:grpSpPr>
        <p:sp>
          <p:nvSpPr>
            <p:cNvPr id="848" name="Rounded Rectangle"/>
            <p:cNvSpPr/>
            <p:nvPr/>
          </p:nvSpPr>
          <p:spPr>
            <a:xfrm>
              <a:off x="0" y="0"/>
              <a:ext cx="578318" cy="1119091"/>
            </a:xfrm>
            <a:prstGeom prst="roundRect">
              <a:avLst>
                <a:gd name="adj" fmla="val 16667"/>
              </a:avLst>
            </a:prstGeom>
            <a:solidFill>
              <a:srgbClr val="FEFFFE"/>
            </a:solidFill>
            <a:ln w="38100" cap="flat">
              <a:solidFill>
                <a:srgbClr val="476CE7"/>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49" name="6"/>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6</a:t>
              </a:r>
            </a:p>
          </p:txBody>
        </p:sp>
      </p:grpSp>
      <p:grpSp>
        <p:nvGrpSpPr>
          <p:cNvPr id="853" name="Rounded Rectangle 27"/>
          <p:cNvGrpSpPr/>
          <p:nvPr/>
        </p:nvGrpSpPr>
        <p:grpSpPr>
          <a:xfrm>
            <a:off x="3862133" y="1510902"/>
            <a:ext cx="325305" cy="629490"/>
            <a:chOff x="0" y="0"/>
            <a:chExt cx="578318" cy="1119091"/>
          </a:xfrm>
        </p:grpSpPr>
        <p:sp>
          <p:nvSpPr>
            <p:cNvPr id="851" name="Rounded Rectangle"/>
            <p:cNvSpPr/>
            <p:nvPr/>
          </p:nvSpPr>
          <p:spPr>
            <a:xfrm>
              <a:off x="0" y="0"/>
              <a:ext cx="578318" cy="1119091"/>
            </a:xfrm>
            <a:prstGeom prst="roundRect">
              <a:avLst>
                <a:gd name="adj" fmla="val 16667"/>
              </a:avLst>
            </a:prstGeom>
            <a:solidFill>
              <a:srgbClr val="FEFFFE"/>
            </a:solidFill>
            <a:ln w="38100" cap="flat">
              <a:solidFill>
                <a:srgbClr val="476CE7"/>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52" name="7"/>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7</a:t>
              </a:r>
            </a:p>
          </p:txBody>
        </p:sp>
      </p:grpSp>
      <p:sp>
        <p:nvSpPr>
          <p:cNvPr id="854" name="Consumer"/>
          <p:cNvSpPr/>
          <p:nvPr/>
        </p:nvSpPr>
        <p:spPr>
          <a:xfrm>
            <a:off x="6243426" y="1007548"/>
            <a:ext cx="1029846" cy="316439"/>
          </a:xfrm>
          <a:prstGeom prst="roundRect">
            <a:avLst>
              <a:gd name="adj" fmla="val 9254"/>
            </a:avLst>
          </a:prstGeom>
          <a:solidFill>
            <a:srgbClr val="FFFFFF"/>
          </a:solidFill>
          <a:ln w="38100">
            <a:solidFill>
              <a:srgbClr val="476CE7"/>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8575" tIns="28575" rIns="28575" bIns="28575" anchor="ctr"/>
          <a:lstStyle>
            <a:lvl1pPr>
              <a:defRPr sz="2000" b="0" cap="all" spc="59">
                <a:solidFill>
                  <a:srgbClr val="476CE7"/>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125" b="0" i="0" u="none" strike="noStrike" kern="0" cap="all" spc="59" normalizeH="0" baseline="0" noProof="0" dirty="0">
                <a:ln>
                  <a:noFill/>
                </a:ln>
                <a:solidFill>
                  <a:srgbClr val="476CE7"/>
                </a:solidFill>
                <a:effectLst/>
                <a:uLnTx/>
                <a:uFillTx/>
                <a:latin typeface="IBM Plex Sans SemiBold"/>
                <a:sym typeface="IBM Plex Sans SemiBold"/>
              </a:rPr>
              <a:t>Consumer</a:t>
            </a:r>
          </a:p>
        </p:txBody>
      </p:sp>
      <p:sp>
        <p:nvSpPr>
          <p:cNvPr id="855" name="Consumer"/>
          <p:cNvSpPr/>
          <p:nvPr/>
        </p:nvSpPr>
        <p:spPr>
          <a:xfrm>
            <a:off x="6243426" y="1399793"/>
            <a:ext cx="1029847" cy="316438"/>
          </a:xfrm>
          <a:prstGeom prst="roundRect">
            <a:avLst>
              <a:gd name="adj" fmla="val 9254"/>
            </a:avLst>
          </a:prstGeom>
          <a:solidFill>
            <a:srgbClr val="FFFFFF"/>
          </a:solidFill>
          <a:ln w="38100">
            <a:solidFill>
              <a:srgbClr val="476CE7"/>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8575" tIns="28575" rIns="28575" bIns="28575" anchor="ctr"/>
          <a:lstStyle>
            <a:lvl1pPr>
              <a:defRPr sz="2000" b="0" cap="all" spc="59">
                <a:solidFill>
                  <a:srgbClr val="476CE7"/>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125" b="0" i="0" u="none" strike="noStrike" kern="0" cap="all" spc="59" normalizeH="0" baseline="0" noProof="0">
                <a:ln>
                  <a:noFill/>
                </a:ln>
                <a:solidFill>
                  <a:srgbClr val="476CE7"/>
                </a:solidFill>
                <a:effectLst/>
                <a:uLnTx/>
                <a:uFillTx/>
                <a:latin typeface="IBM Plex Sans SemiBold"/>
                <a:sym typeface="IBM Plex Sans SemiBold"/>
              </a:rPr>
              <a:t>Consumer</a:t>
            </a:r>
          </a:p>
        </p:txBody>
      </p:sp>
      <p:sp>
        <p:nvSpPr>
          <p:cNvPr id="856" name="Consumer"/>
          <p:cNvSpPr/>
          <p:nvPr/>
        </p:nvSpPr>
        <p:spPr>
          <a:xfrm>
            <a:off x="6243426" y="1792037"/>
            <a:ext cx="1029847" cy="316439"/>
          </a:xfrm>
          <a:prstGeom prst="roundRect">
            <a:avLst>
              <a:gd name="adj" fmla="val 9254"/>
            </a:avLst>
          </a:prstGeom>
          <a:solidFill>
            <a:srgbClr val="FFFFFF"/>
          </a:solidFill>
          <a:ln w="38100">
            <a:solidFill>
              <a:srgbClr val="476CE7"/>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8575" tIns="28575" rIns="28575" bIns="28575" anchor="ctr"/>
          <a:lstStyle>
            <a:lvl1pPr>
              <a:defRPr sz="2000" b="0" cap="all" spc="59">
                <a:solidFill>
                  <a:srgbClr val="476CE7"/>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125" b="0" i="0" u="none" strike="noStrike" kern="0" cap="all" spc="59" normalizeH="0" baseline="0" noProof="0">
                <a:ln>
                  <a:noFill/>
                </a:ln>
                <a:solidFill>
                  <a:srgbClr val="476CE7"/>
                </a:solidFill>
                <a:effectLst/>
                <a:uLnTx/>
                <a:uFillTx/>
                <a:latin typeface="IBM Plex Sans SemiBold"/>
                <a:sym typeface="IBM Plex Sans SemiBold"/>
              </a:rPr>
              <a:t>Consumer</a:t>
            </a:r>
          </a:p>
        </p:txBody>
      </p:sp>
      <p:sp>
        <p:nvSpPr>
          <p:cNvPr id="858" name="TextBox 31"/>
          <p:cNvSpPr txBox="1"/>
          <p:nvPr/>
        </p:nvSpPr>
        <p:spPr>
          <a:xfrm>
            <a:off x="6244184" y="2978951"/>
            <a:ext cx="2042674"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2400" b="0" cap="all" spc="96">
                <a:solidFill>
                  <a:srgbClr val="5AAAFA"/>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400" b="0" i="0" u="none" strike="noStrike" kern="0" cap="all" spc="96" normalizeH="0" baseline="0" noProof="0" dirty="0">
                <a:ln>
                  <a:noFill/>
                </a:ln>
                <a:solidFill>
                  <a:srgbClr val="5AAAFA"/>
                </a:solidFill>
                <a:effectLst/>
                <a:uLnTx/>
                <a:uFillTx/>
                <a:latin typeface="IBM Plex Sans SemiBold"/>
                <a:sym typeface="IBM Plex Sans SemiBold"/>
              </a:rPr>
              <a:t>Consumer Group </a:t>
            </a:r>
            <a:r>
              <a:rPr kumimoji="0" lang="en-GB" sz="1400" b="0" i="0" u="none" strike="noStrike" kern="0" cap="all" spc="96" normalizeH="0" baseline="0" noProof="0" dirty="0">
                <a:ln>
                  <a:noFill/>
                </a:ln>
                <a:solidFill>
                  <a:srgbClr val="5AAAFA"/>
                </a:solidFill>
                <a:effectLst/>
                <a:uLnTx/>
                <a:uFillTx/>
                <a:latin typeface="IBM Plex Sans SemiBold"/>
                <a:sym typeface="IBM Plex Sans SemiBold"/>
              </a:rPr>
              <a:t>B</a:t>
            </a:r>
            <a:endParaRPr kumimoji="0" sz="1400" b="0" i="0" u="none" strike="noStrike" kern="0" cap="all" spc="96" normalizeH="0" baseline="0" noProof="0" dirty="0">
              <a:ln>
                <a:noFill/>
              </a:ln>
              <a:solidFill>
                <a:srgbClr val="5AAAFA"/>
              </a:solidFill>
              <a:effectLst/>
              <a:uLnTx/>
              <a:uFillTx/>
              <a:latin typeface="IBM Plex Sans SemiBold"/>
              <a:sym typeface="IBM Plex Sans SemiBold"/>
            </a:endParaRPr>
          </a:p>
        </p:txBody>
      </p:sp>
      <p:sp>
        <p:nvSpPr>
          <p:cNvPr id="859" name="TextBox 32"/>
          <p:cNvSpPr txBox="1"/>
          <p:nvPr/>
        </p:nvSpPr>
        <p:spPr>
          <a:xfrm>
            <a:off x="7399822" y="3472574"/>
            <a:ext cx="1167626"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2000" b="0">
                <a:solidFill>
                  <a:srgbClr val="2E4559"/>
                </a:solidFill>
                <a:latin typeface="IBM Plex Mono SemiBold"/>
                <a:ea typeface="IBM Plex Mono SemiBold"/>
                <a:cs typeface="IBM Plex Mono SemiBold"/>
                <a:sym typeface="IBM Plex Mono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dirty="0">
                <a:ln>
                  <a:noFill/>
                </a:ln>
                <a:solidFill>
                  <a:srgbClr val="2E4559"/>
                </a:solidFill>
                <a:effectLst/>
                <a:uLnTx/>
                <a:uFillTx/>
                <a:latin typeface="IBM Plex Mono SemiBold"/>
                <a:sym typeface="IBM Plex Mono SemiBold"/>
              </a:rPr>
              <a:t>p0, offset 7</a:t>
            </a:r>
          </a:p>
        </p:txBody>
      </p:sp>
      <p:grpSp>
        <p:nvGrpSpPr>
          <p:cNvPr id="862" name="Group"/>
          <p:cNvGrpSpPr/>
          <p:nvPr/>
        </p:nvGrpSpPr>
        <p:grpSpPr>
          <a:xfrm>
            <a:off x="7399823" y="3829469"/>
            <a:ext cx="1173248" cy="442210"/>
            <a:chOff x="-71416" y="0"/>
            <a:chExt cx="2085773" cy="786150"/>
          </a:xfrm>
        </p:grpSpPr>
        <p:sp>
          <p:nvSpPr>
            <p:cNvPr id="860" name="TextBox 33"/>
            <p:cNvSpPr txBox="1"/>
            <p:nvPr/>
          </p:nvSpPr>
          <p:spPr>
            <a:xfrm>
              <a:off x="-61420" y="0"/>
              <a:ext cx="2075777" cy="4206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tIns="25717" rIns="25717" bIns="25717" numCol="1" anchor="t">
              <a:spAutoFit/>
            </a:bodyPr>
            <a:lstStyle>
              <a:lvl1pPr>
                <a:defRPr sz="2000" b="0">
                  <a:solidFill>
                    <a:srgbClr val="2E4559"/>
                  </a:solidFill>
                  <a:latin typeface="IBM Plex Mono SemiBold"/>
                  <a:ea typeface="IBM Plex Mono SemiBold"/>
                  <a:cs typeface="IBM Plex Mono SemiBold"/>
                  <a:sym typeface="IBM Plex Mono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a:ln>
                    <a:noFill/>
                  </a:ln>
                  <a:solidFill>
                    <a:srgbClr val="2E4559"/>
                  </a:solidFill>
                  <a:effectLst/>
                  <a:uLnTx/>
                  <a:uFillTx/>
                  <a:latin typeface="IBM Plex Mono SemiBold"/>
                  <a:sym typeface="IBM Plex Mono SemiBold"/>
                </a:rPr>
                <a:t>p1, offset 3</a:t>
              </a:r>
            </a:p>
          </p:txBody>
        </p:sp>
        <p:sp>
          <p:nvSpPr>
            <p:cNvPr id="861" name="TextBox 34"/>
            <p:cNvSpPr txBox="1"/>
            <p:nvPr/>
          </p:nvSpPr>
          <p:spPr>
            <a:xfrm>
              <a:off x="-71416" y="365525"/>
              <a:ext cx="2075778" cy="4206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tIns="25717" rIns="25717" bIns="25717" numCol="1" anchor="t">
              <a:spAutoFit/>
            </a:bodyPr>
            <a:lstStyle>
              <a:lvl1pPr>
                <a:defRPr sz="2000" b="0">
                  <a:solidFill>
                    <a:srgbClr val="2E4559"/>
                  </a:solidFill>
                  <a:latin typeface="IBM Plex Mono SemiBold"/>
                  <a:ea typeface="IBM Plex Mono SemiBold"/>
                  <a:cs typeface="IBM Plex Mono SemiBold"/>
                  <a:sym typeface="IBM Plex Mono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a:ln>
                    <a:noFill/>
                  </a:ln>
                  <a:solidFill>
                    <a:srgbClr val="2E4559"/>
                  </a:solidFill>
                  <a:effectLst/>
                  <a:uLnTx/>
                  <a:uFillTx/>
                  <a:latin typeface="IBM Plex Mono SemiBold"/>
                  <a:sym typeface="IBM Plex Mono SemiBold"/>
                </a:rPr>
                <a:t>p2, offset 5</a:t>
              </a:r>
            </a:p>
          </p:txBody>
        </p:sp>
      </p:grpSp>
      <p:sp>
        <p:nvSpPr>
          <p:cNvPr id="863" name="Consumer"/>
          <p:cNvSpPr/>
          <p:nvPr/>
        </p:nvSpPr>
        <p:spPr>
          <a:xfrm>
            <a:off x="6243426" y="3436512"/>
            <a:ext cx="1029847" cy="316439"/>
          </a:xfrm>
          <a:prstGeom prst="roundRect">
            <a:avLst>
              <a:gd name="adj" fmla="val 9254"/>
            </a:avLst>
          </a:prstGeom>
          <a:solidFill>
            <a:srgbClr val="FFFFFF"/>
          </a:solidFill>
          <a:ln w="38100">
            <a:solidFill>
              <a:srgbClr val="5AAAFA"/>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8575" tIns="28575" rIns="28575" bIns="28575" anchor="ctr"/>
          <a:lstStyle>
            <a:lvl1pPr>
              <a:defRPr sz="2000" b="0" cap="all" spc="59">
                <a:solidFill>
                  <a:srgbClr val="5AAAFA"/>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125" b="0" i="0" u="none" strike="noStrike" kern="0" cap="all" spc="59" normalizeH="0" baseline="0" noProof="0">
                <a:ln>
                  <a:noFill/>
                </a:ln>
                <a:solidFill>
                  <a:srgbClr val="5AAAFA"/>
                </a:solidFill>
                <a:effectLst/>
                <a:uLnTx/>
                <a:uFillTx/>
                <a:latin typeface="IBM Plex Sans SemiBold"/>
                <a:sym typeface="IBM Plex Sans SemiBold"/>
              </a:rPr>
              <a:t>Consumer</a:t>
            </a:r>
          </a:p>
        </p:txBody>
      </p:sp>
      <p:sp>
        <p:nvSpPr>
          <p:cNvPr id="864" name="Consumer"/>
          <p:cNvSpPr/>
          <p:nvPr/>
        </p:nvSpPr>
        <p:spPr>
          <a:xfrm>
            <a:off x="6243426" y="3896212"/>
            <a:ext cx="1029847" cy="316438"/>
          </a:xfrm>
          <a:prstGeom prst="roundRect">
            <a:avLst>
              <a:gd name="adj" fmla="val 9254"/>
            </a:avLst>
          </a:prstGeom>
          <a:solidFill>
            <a:srgbClr val="FFFFFF"/>
          </a:solidFill>
          <a:ln w="38100">
            <a:solidFill>
              <a:srgbClr val="5AAAFA"/>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8575" tIns="28575" rIns="28575" bIns="28575" anchor="ctr"/>
          <a:lstStyle>
            <a:lvl1pPr>
              <a:defRPr sz="2000" b="0" cap="all" spc="59">
                <a:solidFill>
                  <a:srgbClr val="5AAAFA"/>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125" b="0" i="0" u="none" strike="noStrike" kern="0" cap="all" spc="59" normalizeH="0" baseline="0" noProof="0">
                <a:ln>
                  <a:noFill/>
                </a:ln>
                <a:solidFill>
                  <a:srgbClr val="5AAAFA"/>
                </a:solidFill>
                <a:effectLst/>
                <a:uLnTx/>
                <a:uFillTx/>
                <a:latin typeface="IBM Plex Sans SemiBold"/>
                <a:sym typeface="IBM Plex Sans SemiBold"/>
              </a:rPr>
              <a:t>Consumer</a:t>
            </a:r>
          </a:p>
        </p:txBody>
      </p:sp>
    </p:spTree>
    <p:extLst>
      <p:ext uri="{BB962C8B-B14F-4D97-AF65-F5344CB8AC3E}">
        <p14:creationId xmlns:p14="http://schemas.microsoft.com/office/powerpoint/2010/main" val="2924391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Rounded Rectangle"/>
          <p:cNvSpPr/>
          <p:nvPr/>
        </p:nvSpPr>
        <p:spPr>
          <a:xfrm>
            <a:off x="6029924" y="2794721"/>
            <a:ext cx="2712092" cy="1734298"/>
          </a:xfrm>
          <a:prstGeom prst="roundRect">
            <a:avLst>
              <a:gd name="adj" fmla="val 2142"/>
            </a:avLst>
          </a:prstGeom>
          <a:solidFill>
            <a:srgbClr val="FFFFFF"/>
          </a:solidFill>
          <a:ln w="38100">
            <a:solidFill>
              <a:srgbClr val="5AAAFA"/>
            </a:solidFill>
          </a:ln>
        </p:spPr>
        <p:txBody>
          <a:bodyPr lIns="28575" tIns="28575" rIns="28575" bIns="28575" anchor="ct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784" name="Rounded Rectangle"/>
          <p:cNvSpPr/>
          <p:nvPr/>
        </p:nvSpPr>
        <p:spPr>
          <a:xfrm>
            <a:off x="6029925" y="365756"/>
            <a:ext cx="2712092" cy="2273618"/>
          </a:xfrm>
          <a:prstGeom prst="roundRect">
            <a:avLst>
              <a:gd name="adj" fmla="val 1634"/>
            </a:avLst>
          </a:prstGeom>
          <a:solidFill>
            <a:srgbClr val="E7E9F7"/>
          </a:solidFill>
          <a:ln w="38100">
            <a:solidFill>
              <a:srgbClr val="476CE7"/>
            </a:solidFill>
          </a:ln>
        </p:spPr>
        <p:txBody>
          <a:bodyPr lIns="28575" tIns="28575" rIns="28575" bIns="28575" anchor="ct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785" name="Title 1"/>
          <p:cNvSpPr txBox="1">
            <a:spLocks noGrp="1"/>
          </p:cNvSpPr>
          <p:nvPr>
            <p:ph type="title"/>
          </p:nvPr>
        </p:nvSpPr>
        <p:spPr>
          <a:prstGeom prst="rect">
            <a:avLst/>
          </a:prstGeom>
        </p:spPr>
        <p:txBody>
          <a:bodyPr/>
          <a:lstStyle/>
          <a:p>
            <a:r>
              <a:t>Consumer Groups</a:t>
            </a:r>
          </a:p>
        </p:txBody>
      </p:sp>
      <p:sp>
        <p:nvSpPr>
          <p:cNvPr id="4" name="Slide Number Placeholder 3">
            <a:extLst>
              <a:ext uri="{FF2B5EF4-FFF2-40B4-BE49-F238E27FC236}">
                <a16:creationId xmlns:a16="http://schemas.microsoft.com/office/drawing/2014/main" id="{A9F2F873-AD17-1243-BE35-71FC7C64E0FF}"/>
              </a:ext>
            </a:extLst>
          </p:cNvPr>
          <p:cNvSpPr>
            <a:spLocks noGrp="1"/>
          </p:cNvSpPr>
          <p:nvPr>
            <p:ph type="sldNum" sz="quarter" idx="10"/>
          </p:nvPr>
        </p:nvSpPr>
        <p:spPr/>
        <p:txBody>
          <a:bodyPr/>
          <a:lstStyle/>
          <a:p>
            <a:fld id="{2F63A97E-D605-DC42-8452-C14CD1FA87FA}" type="slidenum">
              <a:rPr lang="en-US" smtClean="0">
                <a:solidFill>
                  <a:srgbClr val="5AAAFA"/>
                </a:solidFill>
              </a:rPr>
              <a:pPr/>
              <a:t>28</a:t>
            </a:fld>
            <a:endParaRPr lang="en-US">
              <a:solidFill>
                <a:srgbClr val="5AAAFA"/>
              </a:solidFill>
            </a:endParaRPr>
          </a:p>
        </p:txBody>
      </p:sp>
      <p:sp>
        <p:nvSpPr>
          <p:cNvPr id="786" name="TextBox 31"/>
          <p:cNvSpPr txBox="1"/>
          <p:nvPr/>
        </p:nvSpPr>
        <p:spPr>
          <a:xfrm>
            <a:off x="6243382" y="549986"/>
            <a:ext cx="2044278"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2400" b="0" cap="all" spc="96">
                <a:solidFill>
                  <a:srgbClr val="476CE7"/>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400" b="0" i="0" u="none" strike="noStrike" kern="0" cap="all" spc="96" normalizeH="0" baseline="0" noProof="0" dirty="0">
                <a:ln>
                  <a:noFill/>
                </a:ln>
                <a:solidFill>
                  <a:srgbClr val="476CE7"/>
                </a:solidFill>
                <a:effectLst/>
                <a:uLnTx/>
                <a:uFillTx/>
                <a:latin typeface="IBM Plex Sans SemiBold"/>
                <a:sym typeface="IBM Plex Sans SemiBold"/>
              </a:rPr>
              <a:t>Consumer Group A</a:t>
            </a:r>
          </a:p>
        </p:txBody>
      </p:sp>
      <p:sp>
        <p:nvSpPr>
          <p:cNvPr id="787" name="TextBox 32"/>
          <p:cNvSpPr txBox="1"/>
          <p:nvPr/>
        </p:nvSpPr>
        <p:spPr>
          <a:xfrm>
            <a:off x="7399822" y="1043609"/>
            <a:ext cx="1167626"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2000" b="0">
                <a:solidFill>
                  <a:srgbClr val="2E4559"/>
                </a:solidFill>
                <a:latin typeface="IBM Plex Mono SemiBold"/>
                <a:ea typeface="IBM Plex Mono SemiBold"/>
                <a:cs typeface="IBM Plex Mono SemiBold"/>
                <a:sym typeface="IBM Plex Mono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dirty="0">
                <a:ln>
                  <a:noFill/>
                </a:ln>
                <a:solidFill>
                  <a:srgbClr val="2E4559"/>
                </a:solidFill>
                <a:effectLst/>
                <a:uLnTx/>
                <a:uFillTx/>
                <a:latin typeface="IBM Plex Mono SemiBold"/>
                <a:sym typeface="IBM Plex Mono SemiBold"/>
              </a:rPr>
              <a:t>p0, offset 7</a:t>
            </a:r>
          </a:p>
        </p:txBody>
      </p:sp>
      <p:sp>
        <p:nvSpPr>
          <p:cNvPr id="788" name="TextBox 33"/>
          <p:cNvSpPr txBox="1"/>
          <p:nvPr/>
        </p:nvSpPr>
        <p:spPr>
          <a:xfrm>
            <a:off x="7405446" y="1435853"/>
            <a:ext cx="1167626"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2000" b="0">
                <a:solidFill>
                  <a:srgbClr val="2E4559"/>
                </a:solidFill>
                <a:latin typeface="IBM Plex Mono SemiBold"/>
                <a:ea typeface="IBM Plex Mono SemiBold"/>
                <a:cs typeface="IBM Plex Mono SemiBold"/>
                <a:sym typeface="IBM Plex Mono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a:ln>
                  <a:noFill/>
                </a:ln>
                <a:solidFill>
                  <a:srgbClr val="2E4559"/>
                </a:solidFill>
                <a:effectLst/>
                <a:uLnTx/>
                <a:uFillTx/>
                <a:latin typeface="IBM Plex Mono SemiBold"/>
                <a:sym typeface="IBM Plex Mono SemiBold"/>
              </a:rPr>
              <a:t>p1, offset 3</a:t>
            </a:r>
          </a:p>
        </p:txBody>
      </p:sp>
      <p:sp>
        <p:nvSpPr>
          <p:cNvPr id="789" name="TextBox 34"/>
          <p:cNvSpPr txBox="1"/>
          <p:nvPr/>
        </p:nvSpPr>
        <p:spPr>
          <a:xfrm>
            <a:off x="7399823" y="1828098"/>
            <a:ext cx="1167626"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2000" b="0">
                <a:solidFill>
                  <a:srgbClr val="2E4559"/>
                </a:solidFill>
                <a:latin typeface="IBM Plex Mono SemiBold"/>
                <a:ea typeface="IBM Plex Mono SemiBold"/>
                <a:cs typeface="IBM Plex Mono SemiBold"/>
                <a:sym typeface="IBM Plex Mono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a:ln>
                  <a:noFill/>
                </a:ln>
                <a:solidFill>
                  <a:srgbClr val="2E4559"/>
                </a:solidFill>
                <a:effectLst/>
                <a:uLnTx/>
                <a:uFillTx/>
                <a:latin typeface="IBM Plex Mono SemiBold"/>
                <a:sym typeface="IBM Plex Mono SemiBold"/>
              </a:rPr>
              <a:t>p2, offset 5</a:t>
            </a:r>
          </a:p>
        </p:txBody>
      </p:sp>
      <p:sp>
        <p:nvSpPr>
          <p:cNvPr id="865" name="Straight Arrow Connector 44"/>
          <p:cNvSpPr/>
          <p:nvPr/>
        </p:nvSpPr>
        <p:spPr>
          <a:xfrm>
            <a:off x="3997054" y="1169473"/>
            <a:ext cx="2235657" cy="6604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262" y="8483"/>
                  <a:pt x="12462" y="1283"/>
                  <a:pt x="21600" y="0"/>
                </a:cubicBezTo>
              </a:path>
            </a:pathLst>
          </a:custGeom>
          <a:ln w="38100">
            <a:solidFill>
              <a:srgbClr val="476CE7"/>
            </a:solidFill>
            <a:tailEnd type="triangle"/>
          </a:ln>
        </p:spPr>
        <p:txBody>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866" name="Straight Arrow Connector 47"/>
          <p:cNvSpPr/>
          <p:nvPr/>
        </p:nvSpPr>
        <p:spPr>
          <a:xfrm>
            <a:off x="2702699" y="1546763"/>
            <a:ext cx="3530017" cy="128505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881" y="8628"/>
                  <a:pt x="17081" y="1428"/>
                  <a:pt x="21600" y="0"/>
                </a:cubicBezTo>
              </a:path>
            </a:pathLst>
          </a:custGeom>
          <a:ln w="38100">
            <a:solidFill>
              <a:srgbClr val="476CE7"/>
            </a:solidFill>
            <a:tailEnd type="triangle"/>
          </a:ln>
        </p:spPr>
        <p:txBody>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867" name="Straight Arrow Connector 50"/>
          <p:cNvSpPr/>
          <p:nvPr/>
        </p:nvSpPr>
        <p:spPr>
          <a:xfrm>
            <a:off x="3349877" y="1944828"/>
            <a:ext cx="2882834" cy="18889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383" y="7864"/>
                  <a:pt x="11583" y="664"/>
                  <a:pt x="21600" y="0"/>
                </a:cubicBezTo>
              </a:path>
            </a:pathLst>
          </a:custGeom>
          <a:ln w="38100">
            <a:solidFill>
              <a:srgbClr val="476CE7"/>
            </a:solidFill>
            <a:tailEnd type="triangle"/>
          </a:ln>
        </p:spPr>
        <p:txBody>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796" name="TextBox 9"/>
          <p:cNvSpPr txBox="1"/>
          <p:nvPr/>
        </p:nvSpPr>
        <p:spPr>
          <a:xfrm>
            <a:off x="2565885" y="987216"/>
            <a:ext cx="652102"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2400" b="0" cap="all" spc="96">
                <a:solidFill>
                  <a:srgbClr val="476CE8"/>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400" b="0" i="0" u="none" strike="noStrike" kern="0" cap="all" spc="96" normalizeH="0" baseline="0" noProof="0">
                <a:ln>
                  <a:noFill/>
                </a:ln>
                <a:solidFill>
                  <a:srgbClr val="476CE8"/>
                </a:solidFill>
                <a:effectLst/>
                <a:uLnTx/>
                <a:uFillTx/>
                <a:latin typeface="IBM Plex Sans SemiBold"/>
                <a:sym typeface="IBM Plex Sans SemiBold"/>
              </a:rPr>
              <a:t>Topic</a:t>
            </a:r>
          </a:p>
        </p:txBody>
      </p:sp>
      <p:grpSp>
        <p:nvGrpSpPr>
          <p:cNvPr id="799" name="Rounded Rectangle 10"/>
          <p:cNvGrpSpPr/>
          <p:nvPr/>
        </p:nvGrpSpPr>
        <p:grpSpPr>
          <a:xfrm>
            <a:off x="1596435" y="2512813"/>
            <a:ext cx="325305" cy="629490"/>
            <a:chOff x="0" y="0"/>
            <a:chExt cx="578318" cy="1119091"/>
          </a:xfrm>
        </p:grpSpPr>
        <p:sp>
          <p:nvSpPr>
            <p:cNvPr id="797"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798" name="0"/>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0</a:t>
              </a:r>
            </a:p>
          </p:txBody>
        </p:sp>
      </p:grpSp>
      <p:grpSp>
        <p:nvGrpSpPr>
          <p:cNvPr id="802" name="Rounded Rectangle 11"/>
          <p:cNvGrpSpPr/>
          <p:nvPr/>
        </p:nvGrpSpPr>
        <p:grpSpPr>
          <a:xfrm>
            <a:off x="1919454" y="2512813"/>
            <a:ext cx="325305" cy="629490"/>
            <a:chOff x="0" y="0"/>
            <a:chExt cx="578318" cy="1119091"/>
          </a:xfrm>
        </p:grpSpPr>
        <p:sp>
          <p:nvSpPr>
            <p:cNvPr id="800"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01" name="1"/>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1</a:t>
              </a:r>
            </a:p>
          </p:txBody>
        </p:sp>
      </p:grpSp>
      <p:grpSp>
        <p:nvGrpSpPr>
          <p:cNvPr id="805" name="Rounded Rectangle 12"/>
          <p:cNvGrpSpPr/>
          <p:nvPr/>
        </p:nvGrpSpPr>
        <p:grpSpPr>
          <a:xfrm>
            <a:off x="2244759" y="2512813"/>
            <a:ext cx="325305" cy="629490"/>
            <a:chOff x="0" y="0"/>
            <a:chExt cx="578318" cy="1119091"/>
          </a:xfrm>
        </p:grpSpPr>
        <p:sp>
          <p:nvSpPr>
            <p:cNvPr id="803"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04" name="2"/>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2</a:t>
              </a:r>
            </a:p>
          </p:txBody>
        </p:sp>
      </p:grpSp>
      <p:grpSp>
        <p:nvGrpSpPr>
          <p:cNvPr id="808" name="Rounded Rectangle 13"/>
          <p:cNvGrpSpPr/>
          <p:nvPr/>
        </p:nvGrpSpPr>
        <p:grpSpPr>
          <a:xfrm>
            <a:off x="2567779" y="2512813"/>
            <a:ext cx="325305" cy="629490"/>
            <a:chOff x="0" y="0"/>
            <a:chExt cx="578318" cy="1119091"/>
          </a:xfrm>
        </p:grpSpPr>
        <p:sp>
          <p:nvSpPr>
            <p:cNvPr id="806"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07" name="3"/>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3</a:t>
              </a:r>
            </a:p>
          </p:txBody>
        </p:sp>
      </p:grpSp>
      <p:grpSp>
        <p:nvGrpSpPr>
          <p:cNvPr id="811" name="Rounded Rectangle 16"/>
          <p:cNvGrpSpPr/>
          <p:nvPr/>
        </p:nvGrpSpPr>
        <p:grpSpPr>
          <a:xfrm>
            <a:off x="1596435" y="3514724"/>
            <a:ext cx="325305" cy="629490"/>
            <a:chOff x="0" y="0"/>
            <a:chExt cx="578318" cy="1119091"/>
          </a:xfrm>
        </p:grpSpPr>
        <p:sp>
          <p:nvSpPr>
            <p:cNvPr id="809"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10" name="0"/>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0</a:t>
              </a:r>
            </a:p>
          </p:txBody>
        </p:sp>
      </p:grpSp>
      <p:grpSp>
        <p:nvGrpSpPr>
          <p:cNvPr id="814" name="Rounded Rectangle 17"/>
          <p:cNvGrpSpPr/>
          <p:nvPr/>
        </p:nvGrpSpPr>
        <p:grpSpPr>
          <a:xfrm>
            <a:off x="1919454" y="3514724"/>
            <a:ext cx="325305" cy="629490"/>
            <a:chOff x="0" y="0"/>
            <a:chExt cx="578318" cy="1119091"/>
          </a:xfrm>
        </p:grpSpPr>
        <p:sp>
          <p:nvSpPr>
            <p:cNvPr id="812"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13" name="1"/>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1</a:t>
              </a:r>
            </a:p>
          </p:txBody>
        </p:sp>
      </p:grpSp>
      <p:grpSp>
        <p:nvGrpSpPr>
          <p:cNvPr id="817" name="Rounded Rectangle 18"/>
          <p:cNvGrpSpPr/>
          <p:nvPr/>
        </p:nvGrpSpPr>
        <p:grpSpPr>
          <a:xfrm>
            <a:off x="2244759" y="3514724"/>
            <a:ext cx="325305" cy="629490"/>
            <a:chOff x="0" y="0"/>
            <a:chExt cx="578318" cy="1119091"/>
          </a:xfrm>
        </p:grpSpPr>
        <p:sp>
          <p:nvSpPr>
            <p:cNvPr id="815"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16" name="2"/>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2</a:t>
              </a:r>
            </a:p>
          </p:txBody>
        </p:sp>
      </p:grpSp>
      <p:grpSp>
        <p:nvGrpSpPr>
          <p:cNvPr id="820" name="Rounded Rectangle 19"/>
          <p:cNvGrpSpPr/>
          <p:nvPr/>
        </p:nvGrpSpPr>
        <p:grpSpPr>
          <a:xfrm>
            <a:off x="2567779" y="3514724"/>
            <a:ext cx="325305" cy="629490"/>
            <a:chOff x="0" y="0"/>
            <a:chExt cx="578318" cy="1119091"/>
          </a:xfrm>
        </p:grpSpPr>
        <p:sp>
          <p:nvSpPr>
            <p:cNvPr id="818"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19" name="3"/>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3</a:t>
              </a:r>
            </a:p>
          </p:txBody>
        </p:sp>
      </p:grpSp>
      <p:grpSp>
        <p:nvGrpSpPr>
          <p:cNvPr id="823" name="Rounded Rectangle 20"/>
          <p:cNvGrpSpPr/>
          <p:nvPr/>
        </p:nvGrpSpPr>
        <p:grpSpPr>
          <a:xfrm>
            <a:off x="2893082" y="3514724"/>
            <a:ext cx="325305" cy="629490"/>
            <a:chOff x="0" y="0"/>
            <a:chExt cx="578318" cy="1119091"/>
          </a:xfrm>
        </p:grpSpPr>
        <p:sp>
          <p:nvSpPr>
            <p:cNvPr id="821" name="Rounded Rectangle"/>
            <p:cNvSpPr/>
            <p:nvPr/>
          </p:nvSpPr>
          <p:spPr>
            <a:xfrm>
              <a:off x="0" y="0"/>
              <a:ext cx="578318" cy="1119091"/>
            </a:xfrm>
            <a:prstGeom prst="roundRect">
              <a:avLst>
                <a:gd name="adj" fmla="val 16667"/>
              </a:avLst>
            </a:prstGeom>
            <a:solidFill>
              <a:srgbClr val="FEFFFE"/>
            </a:solidFill>
            <a:ln w="38100" cap="flat">
              <a:solidFill>
                <a:srgbClr val="476CE7"/>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22" name="4"/>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4</a:t>
              </a:r>
            </a:p>
          </p:txBody>
        </p:sp>
      </p:grpSp>
      <p:grpSp>
        <p:nvGrpSpPr>
          <p:cNvPr id="826" name="Rounded Rectangle 21"/>
          <p:cNvGrpSpPr/>
          <p:nvPr/>
        </p:nvGrpSpPr>
        <p:grpSpPr>
          <a:xfrm>
            <a:off x="3214956" y="3514724"/>
            <a:ext cx="325305" cy="629490"/>
            <a:chOff x="0" y="0"/>
            <a:chExt cx="578318" cy="1119091"/>
          </a:xfrm>
        </p:grpSpPr>
        <p:sp>
          <p:nvSpPr>
            <p:cNvPr id="824" name="Rounded Rectangle"/>
            <p:cNvSpPr/>
            <p:nvPr/>
          </p:nvSpPr>
          <p:spPr>
            <a:xfrm>
              <a:off x="0" y="0"/>
              <a:ext cx="578318" cy="1119091"/>
            </a:xfrm>
            <a:prstGeom prst="roundRect">
              <a:avLst>
                <a:gd name="adj" fmla="val 16667"/>
              </a:avLst>
            </a:prstGeom>
            <a:solidFill>
              <a:srgbClr val="FEFFFE"/>
            </a:solidFill>
            <a:ln w="38100" cap="flat">
              <a:solidFill>
                <a:srgbClr val="476CE7"/>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25" name="5"/>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5</a:t>
              </a:r>
            </a:p>
          </p:txBody>
        </p:sp>
      </p:grpSp>
      <p:sp>
        <p:nvSpPr>
          <p:cNvPr id="827" name="TextBox 22"/>
          <p:cNvSpPr txBox="1"/>
          <p:nvPr/>
        </p:nvSpPr>
        <p:spPr>
          <a:xfrm>
            <a:off x="173261" y="1694786"/>
            <a:ext cx="1279645"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1900" b="0" cap="all" spc="76">
                <a:solidFill>
                  <a:srgbClr val="476CE8"/>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400" b="0" i="0" u="none" strike="noStrike" kern="0" cap="all" spc="76" normalizeH="0" baseline="0" noProof="0" dirty="0">
                <a:ln>
                  <a:noFill/>
                </a:ln>
                <a:solidFill>
                  <a:srgbClr val="476CE8"/>
                </a:solidFill>
                <a:effectLst/>
                <a:uLnTx/>
                <a:uFillTx/>
                <a:latin typeface="IBM Plex Sans SemiBold"/>
                <a:sym typeface="IBM Plex Sans SemiBold"/>
              </a:rPr>
              <a:t>Partition 0</a:t>
            </a:r>
          </a:p>
        </p:txBody>
      </p:sp>
      <p:sp>
        <p:nvSpPr>
          <p:cNvPr id="828" name="TextBox 24"/>
          <p:cNvSpPr txBox="1"/>
          <p:nvPr/>
        </p:nvSpPr>
        <p:spPr>
          <a:xfrm>
            <a:off x="173261" y="2698893"/>
            <a:ext cx="1279645"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1900" b="0" cap="all" spc="76">
                <a:solidFill>
                  <a:srgbClr val="476CE8"/>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400" b="0" i="0" u="none" strike="noStrike" kern="0" cap="all" spc="76" normalizeH="0" baseline="0" noProof="0">
                <a:ln>
                  <a:noFill/>
                </a:ln>
                <a:solidFill>
                  <a:srgbClr val="476CE8"/>
                </a:solidFill>
                <a:effectLst/>
                <a:uLnTx/>
                <a:uFillTx/>
                <a:latin typeface="IBM Plex Sans SemiBold"/>
                <a:sym typeface="IBM Plex Sans SemiBold"/>
              </a:rPr>
              <a:t>Partition 1</a:t>
            </a:r>
          </a:p>
        </p:txBody>
      </p:sp>
      <p:sp>
        <p:nvSpPr>
          <p:cNvPr id="829" name="TextBox 25"/>
          <p:cNvSpPr txBox="1"/>
          <p:nvPr/>
        </p:nvSpPr>
        <p:spPr>
          <a:xfrm>
            <a:off x="173261" y="3703001"/>
            <a:ext cx="1279645"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1900" b="0" cap="all" spc="76">
                <a:solidFill>
                  <a:srgbClr val="476CE8"/>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400" b="0" i="0" u="none" strike="noStrike" kern="0" cap="all" spc="76" normalizeH="0" baseline="0" noProof="0">
                <a:ln>
                  <a:noFill/>
                </a:ln>
                <a:solidFill>
                  <a:srgbClr val="476CE8"/>
                </a:solidFill>
                <a:effectLst/>
                <a:uLnTx/>
                <a:uFillTx/>
                <a:latin typeface="IBM Plex Sans SemiBold"/>
                <a:sym typeface="IBM Plex Sans SemiBold"/>
              </a:rPr>
              <a:t>Partition 2</a:t>
            </a:r>
          </a:p>
        </p:txBody>
      </p:sp>
      <p:grpSp>
        <p:nvGrpSpPr>
          <p:cNvPr id="832" name="Rounded Rectangle 2"/>
          <p:cNvGrpSpPr/>
          <p:nvPr/>
        </p:nvGrpSpPr>
        <p:grpSpPr>
          <a:xfrm>
            <a:off x="1596435" y="1510903"/>
            <a:ext cx="325305" cy="629490"/>
            <a:chOff x="0" y="0"/>
            <a:chExt cx="578318" cy="1119091"/>
          </a:xfrm>
        </p:grpSpPr>
        <p:sp>
          <p:nvSpPr>
            <p:cNvPr id="830"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31" name="0"/>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dirty="0">
                  <a:ln>
                    <a:noFill/>
                  </a:ln>
                  <a:solidFill>
                    <a:srgbClr val="002060"/>
                  </a:solidFill>
                  <a:effectLst/>
                  <a:uLnTx/>
                  <a:uFillTx/>
                  <a:latin typeface="IBM Plex Mono SemiBold"/>
                  <a:sym typeface="IBM Plex Mono SemiBold"/>
                </a:rPr>
                <a:t>0</a:t>
              </a:r>
            </a:p>
          </p:txBody>
        </p:sp>
      </p:grpSp>
      <p:grpSp>
        <p:nvGrpSpPr>
          <p:cNvPr id="835" name="Rounded Rectangle 3"/>
          <p:cNvGrpSpPr/>
          <p:nvPr/>
        </p:nvGrpSpPr>
        <p:grpSpPr>
          <a:xfrm>
            <a:off x="1919454" y="1510903"/>
            <a:ext cx="325305" cy="629490"/>
            <a:chOff x="0" y="0"/>
            <a:chExt cx="578318" cy="1119091"/>
          </a:xfrm>
        </p:grpSpPr>
        <p:sp>
          <p:nvSpPr>
            <p:cNvPr id="833"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34" name="1"/>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1</a:t>
              </a:r>
            </a:p>
          </p:txBody>
        </p:sp>
      </p:grpSp>
      <p:grpSp>
        <p:nvGrpSpPr>
          <p:cNvPr id="838" name="Rounded Rectangle 4"/>
          <p:cNvGrpSpPr/>
          <p:nvPr/>
        </p:nvGrpSpPr>
        <p:grpSpPr>
          <a:xfrm>
            <a:off x="2244759" y="1510903"/>
            <a:ext cx="325305" cy="629490"/>
            <a:chOff x="0" y="0"/>
            <a:chExt cx="578318" cy="1119091"/>
          </a:xfrm>
        </p:grpSpPr>
        <p:sp>
          <p:nvSpPr>
            <p:cNvPr id="836"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37" name="2"/>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2</a:t>
              </a:r>
            </a:p>
          </p:txBody>
        </p:sp>
      </p:grpSp>
      <p:grpSp>
        <p:nvGrpSpPr>
          <p:cNvPr id="841" name="Rounded Rectangle 5"/>
          <p:cNvGrpSpPr/>
          <p:nvPr/>
        </p:nvGrpSpPr>
        <p:grpSpPr>
          <a:xfrm>
            <a:off x="2567779" y="1510903"/>
            <a:ext cx="325305" cy="629490"/>
            <a:chOff x="0" y="0"/>
            <a:chExt cx="578318" cy="1119091"/>
          </a:xfrm>
        </p:grpSpPr>
        <p:sp>
          <p:nvSpPr>
            <p:cNvPr id="839"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40" name="3"/>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3</a:t>
              </a:r>
            </a:p>
          </p:txBody>
        </p:sp>
      </p:grpSp>
      <p:grpSp>
        <p:nvGrpSpPr>
          <p:cNvPr id="844" name="Rounded Rectangle 6"/>
          <p:cNvGrpSpPr/>
          <p:nvPr/>
        </p:nvGrpSpPr>
        <p:grpSpPr>
          <a:xfrm>
            <a:off x="2893082" y="1510903"/>
            <a:ext cx="325305" cy="629490"/>
            <a:chOff x="0" y="0"/>
            <a:chExt cx="578318" cy="1119091"/>
          </a:xfrm>
        </p:grpSpPr>
        <p:sp>
          <p:nvSpPr>
            <p:cNvPr id="842" name="Rounded Rectangle"/>
            <p:cNvSpPr/>
            <p:nvPr/>
          </p:nvSpPr>
          <p:spPr>
            <a:xfrm>
              <a:off x="0" y="0"/>
              <a:ext cx="578318" cy="1119091"/>
            </a:xfrm>
            <a:prstGeom prst="roundRect">
              <a:avLst>
                <a:gd name="adj" fmla="val 16667"/>
              </a:avLst>
            </a:prstGeom>
            <a:solidFill>
              <a:srgbClr val="FEFFFE"/>
            </a:solidFill>
            <a:ln w="38100" cap="flat">
              <a:solidFill>
                <a:srgbClr val="476CE7"/>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43" name="4"/>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4</a:t>
              </a:r>
            </a:p>
          </p:txBody>
        </p:sp>
      </p:grpSp>
      <p:grpSp>
        <p:nvGrpSpPr>
          <p:cNvPr id="847" name="Rounded Rectangle 7"/>
          <p:cNvGrpSpPr/>
          <p:nvPr/>
        </p:nvGrpSpPr>
        <p:grpSpPr>
          <a:xfrm>
            <a:off x="3214956" y="1510903"/>
            <a:ext cx="325305" cy="629490"/>
            <a:chOff x="0" y="0"/>
            <a:chExt cx="578318" cy="1119091"/>
          </a:xfrm>
        </p:grpSpPr>
        <p:sp>
          <p:nvSpPr>
            <p:cNvPr id="845" name="Rounded Rectangle"/>
            <p:cNvSpPr/>
            <p:nvPr/>
          </p:nvSpPr>
          <p:spPr>
            <a:xfrm>
              <a:off x="0" y="0"/>
              <a:ext cx="578318" cy="1119091"/>
            </a:xfrm>
            <a:prstGeom prst="roundRect">
              <a:avLst>
                <a:gd name="adj" fmla="val 16667"/>
              </a:avLst>
            </a:prstGeom>
            <a:solidFill>
              <a:srgbClr val="FEFFFE"/>
            </a:solidFill>
            <a:ln w="38100" cap="flat">
              <a:solidFill>
                <a:srgbClr val="476CE7"/>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46" name="5"/>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5</a:t>
              </a:r>
            </a:p>
          </p:txBody>
        </p:sp>
      </p:grpSp>
      <p:grpSp>
        <p:nvGrpSpPr>
          <p:cNvPr id="850" name="Rounded Rectangle 26"/>
          <p:cNvGrpSpPr/>
          <p:nvPr/>
        </p:nvGrpSpPr>
        <p:grpSpPr>
          <a:xfrm>
            <a:off x="3540259" y="1510902"/>
            <a:ext cx="325305" cy="629490"/>
            <a:chOff x="0" y="0"/>
            <a:chExt cx="578318" cy="1119091"/>
          </a:xfrm>
        </p:grpSpPr>
        <p:sp>
          <p:nvSpPr>
            <p:cNvPr id="848" name="Rounded Rectangle"/>
            <p:cNvSpPr/>
            <p:nvPr/>
          </p:nvSpPr>
          <p:spPr>
            <a:xfrm>
              <a:off x="0" y="0"/>
              <a:ext cx="578318" cy="1119091"/>
            </a:xfrm>
            <a:prstGeom prst="roundRect">
              <a:avLst>
                <a:gd name="adj" fmla="val 16667"/>
              </a:avLst>
            </a:prstGeom>
            <a:solidFill>
              <a:srgbClr val="FEFFFE"/>
            </a:solidFill>
            <a:ln w="38100" cap="flat">
              <a:solidFill>
                <a:srgbClr val="476CE7"/>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49" name="6"/>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6</a:t>
              </a:r>
            </a:p>
          </p:txBody>
        </p:sp>
      </p:grpSp>
      <p:grpSp>
        <p:nvGrpSpPr>
          <p:cNvPr id="853" name="Rounded Rectangle 27"/>
          <p:cNvGrpSpPr/>
          <p:nvPr/>
        </p:nvGrpSpPr>
        <p:grpSpPr>
          <a:xfrm>
            <a:off x="3862133" y="1510902"/>
            <a:ext cx="325305" cy="629490"/>
            <a:chOff x="0" y="0"/>
            <a:chExt cx="578318" cy="1119091"/>
          </a:xfrm>
        </p:grpSpPr>
        <p:sp>
          <p:nvSpPr>
            <p:cNvPr id="851" name="Rounded Rectangle"/>
            <p:cNvSpPr/>
            <p:nvPr/>
          </p:nvSpPr>
          <p:spPr>
            <a:xfrm>
              <a:off x="0" y="0"/>
              <a:ext cx="578318" cy="1119091"/>
            </a:xfrm>
            <a:prstGeom prst="roundRect">
              <a:avLst>
                <a:gd name="adj" fmla="val 16667"/>
              </a:avLst>
            </a:prstGeom>
            <a:solidFill>
              <a:srgbClr val="FEFFFE"/>
            </a:solidFill>
            <a:ln w="38100" cap="flat">
              <a:solidFill>
                <a:srgbClr val="476CE7"/>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52" name="7"/>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7</a:t>
              </a:r>
            </a:p>
          </p:txBody>
        </p:sp>
      </p:grpSp>
      <p:sp>
        <p:nvSpPr>
          <p:cNvPr id="854" name="Consumer"/>
          <p:cNvSpPr/>
          <p:nvPr/>
        </p:nvSpPr>
        <p:spPr>
          <a:xfrm>
            <a:off x="6243426" y="1007548"/>
            <a:ext cx="1029846" cy="316439"/>
          </a:xfrm>
          <a:prstGeom prst="roundRect">
            <a:avLst>
              <a:gd name="adj" fmla="val 9254"/>
            </a:avLst>
          </a:prstGeom>
          <a:solidFill>
            <a:srgbClr val="FFFFFF"/>
          </a:solidFill>
          <a:ln w="38100">
            <a:solidFill>
              <a:srgbClr val="476CE7"/>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8575" tIns="28575" rIns="28575" bIns="28575" anchor="ctr"/>
          <a:lstStyle>
            <a:lvl1pPr>
              <a:defRPr sz="2000" b="0" cap="all" spc="59">
                <a:solidFill>
                  <a:srgbClr val="476CE7"/>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125" b="0" i="0" u="none" strike="noStrike" kern="0" cap="all" spc="59" normalizeH="0" baseline="0" noProof="0" dirty="0">
                <a:ln>
                  <a:noFill/>
                </a:ln>
                <a:solidFill>
                  <a:srgbClr val="476CE7"/>
                </a:solidFill>
                <a:effectLst/>
                <a:uLnTx/>
                <a:uFillTx/>
                <a:latin typeface="IBM Plex Sans SemiBold"/>
                <a:sym typeface="IBM Plex Sans SemiBold"/>
              </a:rPr>
              <a:t>Consumer</a:t>
            </a:r>
          </a:p>
        </p:txBody>
      </p:sp>
      <p:sp>
        <p:nvSpPr>
          <p:cNvPr id="855" name="Consumer"/>
          <p:cNvSpPr/>
          <p:nvPr/>
        </p:nvSpPr>
        <p:spPr>
          <a:xfrm>
            <a:off x="6243426" y="1399793"/>
            <a:ext cx="1029847" cy="316438"/>
          </a:xfrm>
          <a:prstGeom prst="roundRect">
            <a:avLst>
              <a:gd name="adj" fmla="val 9254"/>
            </a:avLst>
          </a:prstGeom>
          <a:solidFill>
            <a:srgbClr val="FFFFFF"/>
          </a:solidFill>
          <a:ln w="38100">
            <a:solidFill>
              <a:srgbClr val="476CE7"/>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8575" tIns="28575" rIns="28575" bIns="28575" anchor="ctr"/>
          <a:lstStyle>
            <a:lvl1pPr>
              <a:defRPr sz="2000" b="0" cap="all" spc="59">
                <a:solidFill>
                  <a:srgbClr val="476CE7"/>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125" b="0" i="0" u="none" strike="noStrike" kern="0" cap="all" spc="59" normalizeH="0" baseline="0" noProof="0">
                <a:ln>
                  <a:noFill/>
                </a:ln>
                <a:solidFill>
                  <a:srgbClr val="476CE7"/>
                </a:solidFill>
                <a:effectLst/>
                <a:uLnTx/>
                <a:uFillTx/>
                <a:latin typeface="IBM Plex Sans SemiBold"/>
                <a:sym typeface="IBM Plex Sans SemiBold"/>
              </a:rPr>
              <a:t>Consumer</a:t>
            </a:r>
          </a:p>
        </p:txBody>
      </p:sp>
      <p:sp>
        <p:nvSpPr>
          <p:cNvPr id="856" name="Consumer"/>
          <p:cNvSpPr/>
          <p:nvPr/>
        </p:nvSpPr>
        <p:spPr>
          <a:xfrm>
            <a:off x="6243426" y="1792037"/>
            <a:ext cx="1029847" cy="316439"/>
          </a:xfrm>
          <a:prstGeom prst="roundRect">
            <a:avLst>
              <a:gd name="adj" fmla="val 9254"/>
            </a:avLst>
          </a:prstGeom>
          <a:solidFill>
            <a:srgbClr val="FFFFFF"/>
          </a:solidFill>
          <a:ln w="38100">
            <a:solidFill>
              <a:srgbClr val="476CE7"/>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8575" tIns="28575" rIns="28575" bIns="28575" anchor="ctr"/>
          <a:lstStyle>
            <a:lvl1pPr>
              <a:defRPr sz="2000" b="0" cap="all" spc="59">
                <a:solidFill>
                  <a:srgbClr val="476CE7"/>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125" b="0" i="0" u="none" strike="noStrike" kern="0" cap="all" spc="59" normalizeH="0" baseline="0" noProof="0">
                <a:ln>
                  <a:noFill/>
                </a:ln>
                <a:solidFill>
                  <a:srgbClr val="476CE7"/>
                </a:solidFill>
                <a:effectLst/>
                <a:uLnTx/>
                <a:uFillTx/>
                <a:latin typeface="IBM Plex Sans SemiBold"/>
                <a:sym typeface="IBM Plex Sans SemiBold"/>
              </a:rPr>
              <a:t>Consumer</a:t>
            </a:r>
          </a:p>
        </p:txBody>
      </p:sp>
      <p:sp>
        <p:nvSpPr>
          <p:cNvPr id="858" name="TextBox 31"/>
          <p:cNvSpPr txBox="1"/>
          <p:nvPr/>
        </p:nvSpPr>
        <p:spPr>
          <a:xfrm>
            <a:off x="6244184" y="2978951"/>
            <a:ext cx="2042674"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2400" b="0" cap="all" spc="96">
                <a:solidFill>
                  <a:srgbClr val="5AAAFA"/>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400" b="0" i="0" u="none" strike="noStrike" kern="0" cap="all" spc="96" normalizeH="0" baseline="0" noProof="0" dirty="0">
                <a:ln>
                  <a:noFill/>
                </a:ln>
                <a:solidFill>
                  <a:srgbClr val="5AAAFA"/>
                </a:solidFill>
                <a:effectLst/>
                <a:uLnTx/>
                <a:uFillTx/>
                <a:latin typeface="IBM Plex Sans SemiBold"/>
                <a:sym typeface="IBM Plex Sans SemiBold"/>
              </a:rPr>
              <a:t>Consumer Group </a:t>
            </a:r>
            <a:r>
              <a:rPr kumimoji="0" lang="en-GB" sz="1400" b="0" i="0" u="none" strike="noStrike" kern="0" cap="all" spc="96" normalizeH="0" baseline="0" noProof="0" dirty="0">
                <a:ln>
                  <a:noFill/>
                </a:ln>
                <a:solidFill>
                  <a:srgbClr val="5AAAFA"/>
                </a:solidFill>
                <a:effectLst/>
                <a:uLnTx/>
                <a:uFillTx/>
                <a:latin typeface="IBM Plex Sans SemiBold"/>
                <a:sym typeface="IBM Plex Sans SemiBold"/>
              </a:rPr>
              <a:t>B</a:t>
            </a:r>
            <a:endParaRPr kumimoji="0" sz="1400" b="0" i="0" u="none" strike="noStrike" kern="0" cap="all" spc="96" normalizeH="0" baseline="0" noProof="0" dirty="0">
              <a:ln>
                <a:noFill/>
              </a:ln>
              <a:solidFill>
                <a:srgbClr val="5AAAFA"/>
              </a:solidFill>
              <a:effectLst/>
              <a:uLnTx/>
              <a:uFillTx/>
              <a:latin typeface="IBM Plex Sans SemiBold"/>
              <a:sym typeface="IBM Plex Sans SemiBold"/>
            </a:endParaRPr>
          </a:p>
        </p:txBody>
      </p:sp>
      <p:sp>
        <p:nvSpPr>
          <p:cNvPr id="859" name="TextBox 32"/>
          <p:cNvSpPr txBox="1"/>
          <p:nvPr/>
        </p:nvSpPr>
        <p:spPr>
          <a:xfrm>
            <a:off x="7399822" y="3472574"/>
            <a:ext cx="1167626"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2000" b="0">
                <a:solidFill>
                  <a:srgbClr val="2E4559"/>
                </a:solidFill>
                <a:latin typeface="IBM Plex Mono SemiBold"/>
                <a:ea typeface="IBM Plex Mono SemiBold"/>
                <a:cs typeface="IBM Plex Mono SemiBold"/>
                <a:sym typeface="IBM Plex Mono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dirty="0">
                <a:ln>
                  <a:noFill/>
                </a:ln>
                <a:solidFill>
                  <a:srgbClr val="2E4559"/>
                </a:solidFill>
                <a:effectLst/>
                <a:uLnTx/>
                <a:uFillTx/>
                <a:latin typeface="IBM Plex Mono SemiBold"/>
                <a:sym typeface="IBM Plex Mono SemiBold"/>
              </a:rPr>
              <a:t>p0, offset 7</a:t>
            </a:r>
          </a:p>
        </p:txBody>
      </p:sp>
      <p:grpSp>
        <p:nvGrpSpPr>
          <p:cNvPr id="862" name="Group"/>
          <p:cNvGrpSpPr/>
          <p:nvPr/>
        </p:nvGrpSpPr>
        <p:grpSpPr>
          <a:xfrm>
            <a:off x="7399823" y="3829469"/>
            <a:ext cx="1173248" cy="442210"/>
            <a:chOff x="-71416" y="0"/>
            <a:chExt cx="2085773" cy="786150"/>
          </a:xfrm>
        </p:grpSpPr>
        <p:sp>
          <p:nvSpPr>
            <p:cNvPr id="860" name="TextBox 33"/>
            <p:cNvSpPr txBox="1"/>
            <p:nvPr/>
          </p:nvSpPr>
          <p:spPr>
            <a:xfrm>
              <a:off x="-61420" y="0"/>
              <a:ext cx="2075777" cy="4206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tIns="25717" rIns="25717" bIns="25717" numCol="1" anchor="t">
              <a:spAutoFit/>
            </a:bodyPr>
            <a:lstStyle>
              <a:lvl1pPr>
                <a:defRPr sz="2000" b="0">
                  <a:solidFill>
                    <a:srgbClr val="2E4559"/>
                  </a:solidFill>
                  <a:latin typeface="IBM Plex Mono SemiBold"/>
                  <a:ea typeface="IBM Plex Mono SemiBold"/>
                  <a:cs typeface="IBM Plex Mono SemiBold"/>
                  <a:sym typeface="IBM Plex Mono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a:ln>
                    <a:noFill/>
                  </a:ln>
                  <a:solidFill>
                    <a:srgbClr val="2E4559"/>
                  </a:solidFill>
                  <a:effectLst/>
                  <a:uLnTx/>
                  <a:uFillTx/>
                  <a:latin typeface="IBM Plex Mono SemiBold"/>
                  <a:sym typeface="IBM Plex Mono SemiBold"/>
                </a:rPr>
                <a:t>p1, offset 3</a:t>
              </a:r>
            </a:p>
          </p:txBody>
        </p:sp>
        <p:sp>
          <p:nvSpPr>
            <p:cNvPr id="861" name="TextBox 34"/>
            <p:cNvSpPr txBox="1"/>
            <p:nvPr/>
          </p:nvSpPr>
          <p:spPr>
            <a:xfrm>
              <a:off x="-71416" y="365525"/>
              <a:ext cx="2075778" cy="4206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tIns="25717" rIns="25717" bIns="25717" numCol="1" anchor="t">
              <a:spAutoFit/>
            </a:bodyPr>
            <a:lstStyle>
              <a:lvl1pPr>
                <a:defRPr sz="2000" b="0">
                  <a:solidFill>
                    <a:srgbClr val="2E4559"/>
                  </a:solidFill>
                  <a:latin typeface="IBM Plex Mono SemiBold"/>
                  <a:ea typeface="IBM Plex Mono SemiBold"/>
                  <a:cs typeface="IBM Plex Mono SemiBold"/>
                  <a:sym typeface="IBM Plex Mono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a:ln>
                    <a:noFill/>
                  </a:ln>
                  <a:solidFill>
                    <a:srgbClr val="2E4559"/>
                  </a:solidFill>
                  <a:effectLst/>
                  <a:uLnTx/>
                  <a:uFillTx/>
                  <a:latin typeface="IBM Plex Mono SemiBold"/>
                  <a:sym typeface="IBM Plex Mono SemiBold"/>
                </a:rPr>
                <a:t>p2, offset 5</a:t>
              </a:r>
            </a:p>
          </p:txBody>
        </p:sp>
      </p:grpSp>
      <p:sp>
        <p:nvSpPr>
          <p:cNvPr id="863" name="Consumer"/>
          <p:cNvSpPr/>
          <p:nvPr/>
        </p:nvSpPr>
        <p:spPr>
          <a:xfrm>
            <a:off x="6243426" y="3436512"/>
            <a:ext cx="1029847" cy="316439"/>
          </a:xfrm>
          <a:prstGeom prst="roundRect">
            <a:avLst>
              <a:gd name="adj" fmla="val 9254"/>
            </a:avLst>
          </a:prstGeom>
          <a:solidFill>
            <a:srgbClr val="FFFFFF"/>
          </a:solidFill>
          <a:ln w="38100">
            <a:solidFill>
              <a:srgbClr val="5AAAFA"/>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8575" tIns="28575" rIns="28575" bIns="28575" anchor="ctr"/>
          <a:lstStyle>
            <a:lvl1pPr>
              <a:defRPr sz="2000" b="0" cap="all" spc="59">
                <a:solidFill>
                  <a:srgbClr val="5AAAFA"/>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125" b="0" i="0" u="none" strike="noStrike" kern="0" cap="all" spc="59" normalizeH="0" baseline="0" noProof="0">
                <a:ln>
                  <a:noFill/>
                </a:ln>
                <a:solidFill>
                  <a:srgbClr val="5AAAFA"/>
                </a:solidFill>
                <a:effectLst/>
                <a:uLnTx/>
                <a:uFillTx/>
                <a:latin typeface="IBM Plex Sans SemiBold"/>
                <a:sym typeface="IBM Plex Sans SemiBold"/>
              </a:rPr>
              <a:t>Consumer</a:t>
            </a:r>
          </a:p>
        </p:txBody>
      </p:sp>
      <p:sp>
        <p:nvSpPr>
          <p:cNvPr id="864" name="Consumer"/>
          <p:cNvSpPr/>
          <p:nvPr/>
        </p:nvSpPr>
        <p:spPr>
          <a:xfrm>
            <a:off x="6243426" y="3896212"/>
            <a:ext cx="1029847" cy="316438"/>
          </a:xfrm>
          <a:prstGeom prst="roundRect">
            <a:avLst>
              <a:gd name="adj" fmla="val 9254"/>
            </a:avLst>
          </a:prstGeom>
          <a:solidFill>
            <a:srgbClr val="FFFFFF"/>
          </a:solidFill>
          <a:ln w="38100">
            <a:solidFill>
              <a:srgbClr val="5AAAFA"/>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8575" tIns="28575" rIns="28575" bIns="28575" anchor="ctr"/>
          <a:lstStyle>
            <a:lvl1pPr>
              <a:defRPr sz="2000" b="0" cap="all" spc="59">
                <a:solidFill>
                  <a:srgbClr val="5AAAFA"/>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125" b="0" i="0" u="none" strike="noStrike" kern="0" cap="all" spc="59" normalizeH="0" baseline="0" noProof="0">
                <a:ln>
                  <a:noFill/>
                </a:ln>
                <a:solidFill>
                  <a:srgbClr val="5AAAFA"/>
                </a:solidFill>
                <a:effectLst/>
                <a:uLnTx/>
                <a:uFillTx/>
                <a:latin typeface="IBM Plex Sans SemiBold"/>
                <a:sym typeface="IBM Plex Sans SemiBold"/>
              </a:rPr>
              <a:t>Consumer</a:t>
            </a:r>
          </a:p>
        </p:txBody>
      </p:sp>
    </p:spTree>
    <p:extLst>
      <p:ext uri="{BB962C8B-B14F-4D97-AF65-F5344CB8AC3E}">
        <p14:creationId xmlns:p14="http://schemas.microsoft.com/office/powerpoint/2010/main" val="39568908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Rounded Rectangle"/>
          <p:cNvSpPr/>
          <p:nvPr/>
        </p:nvSpPr>
        <p:spPr>
          <a:xfrm>
            <a:off x="6029924" y="2794721"/>
            <a:ext cx="2712092" cy="1734298"/>
          </a:xfrm>
          <a:prstGeom prst="roundRect">
            <a:avLst>
              <a:gd name="adj" fmla="val 2142"/>
            </a:avLst>
          </a:prstGeom>
          <a:solidFill>
            <a:srgbClr val="FFFFFF"/>
          </a:solidFill>
          <a:ln w="38100">
            <a:solidFill>
              <a:srgbClr val="5AAAFA"/>
            </a:solidFill>
          </a:ln>
        </p:spPr>
        <p:txBody>
          <a:bodyPr lIns="28575" tIns="28575" rIns="28575" bIns="28575" anchor="ct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784" name="Rounded Rectangle"/>
          <p:cNvSpPr/>
          <p:nvPr/>
        </p:nvSpPr>
        <p:spPr>
          <a:xfrm>
            <a:off x="6029925" y="365756"/>
            <a:ext cx="2712092" cy="2273618"/>
          </a:xfrm>
          <a:prstGeom prst="roundRect">
            <a:avLst>
              <a:gd name="adj" fmla="val 1634"/>
            </a:avLst>
          </a:prstGeom>
          <a:solidFill>
            <a:srgbClr val="E7E9F7"/>
          </a:solidFill>
          <a:ln w="38100">
            <a:solidFill>
              <a:srgbClr val="476CE7"/>
            </a:solidFill>
          </a:ln>
        </p:spPr>
        <p:txBody>
          <a:bodyPr lIns="28575" tIns="28575" rIns="28575" bIns="28575" anchor="ct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785" name="Title 1"/>
          <p:cNvSpPr txBox="1">
            <a:spLocks noGrp="1"/>
          </p:cNvSpPr>
          <p:nvPr>
            <p:ph type="title"/>
          </p:nvPr>
        </p:nvSpPr>
        <p:spPr>
          <a:prstGeom prst="rect">
            <a:avLst/>
          </a:prstGeom>
        </p:spPr>
        <p:txBody>
          <a:bodyPr/>
          <a:lstStyle/>
          <a:p>
            <a:r>
              <a:t>Consumer Groups</a:t>
            </a:r>
          </a:p>
        </p:txBody>
      </p:sp>
      <p:sp>
        <p:nvSpPr>
          <p:cNvPr id="4" name="Slide Number Placeholder 3">
            <a:extLst>
              <a:ext uri="{FF2B5EF4-FFF2-40B4-BE49-F238E27FC236}">
                <a16:creationId xmlns:a16="http://schemas.microsoft.com/office/drawing/2014/main" id="{E52464AA-5BC8-DD47-8769-38377104E1DF}"/>
              </a:ext>
            </a:extLst>
          </p:cNvPr>
          <p:cNvSpPr>
            <a:spLocks noGrp="1"/>
          </p:cNvSpPr>
          <p:nvPr>
            <p:ph type="sldNum" sz="quarter" idx="10"/>
          </p:nvPr>
        </p:nvSpPr>
        <p:spPr/>
        <p:txBody>
          <a:bodyPr/>
          <a:lstStyle/>
          <a:p>
            <a:fld id="{2F63A97E-D605-DC42-8452-C14CD1FA87FA}" type="slidenum">
              <a:rPr lang="en-US" smtClean="0">
                <a:solidFill>
                  <a:srgbClr val="5AAAFA"/>
                </a:solidFill>
              </a:rPr>
              <a:pPr/>
              <a:t>29</a:t>
            </a:fld>
            <a:endParaRPr lang="en-US">
              <a:solidFill>
                <a:srgbClr val="5AAAFA"/>
              </a:solidFill>
            </a:endParaRPr>
          </a:p>
        </p:txBody>
      </p:sp>
      <p:sp>
        <p:nvSpPr>
          <p:cNvPr id="786" name="TextBox 31"/>
          <p:cNvSpPr txBox="1"/>
          <p:nvPr/>
        </p:nvSpPr>
        <p:spPr>
          <a:xfrm>
            <a:off x="6243382" y="549986"/>
            <a:ext cx="2044278"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2400" b="0" cap="all" spc="96">
                <a:solidFill>
                  <a:srgbClr val="476CE7"/>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400" b="0" i="0" u="none" strike="noStrike" kern="0" cap="all" spc="96" normalizeH="0" baseline="0" noProof="0" dirty="0">
                <a:ln>
                  <a:noFill/>
                </a:ln>
                <a:solidFill>
                  <a:srgbClr val="476CE7"/>
                </a:solidFill>
                <a:effectLst/>
                <a:uLnTx/>
                <a:uFillTx/>
                <a:latin typeface="IBM Plex Sans SemiBold"/>
                <a:sym typeface="IBM Plex Sans SemiBold"/>
              </a:rPr>
              <a:t>Consumer Group A</a:t>
            </a:r>
          </a:p>
        </p:txBody>
      </p:sp>
      <p:sp>
        <p:nvSpPr>
          <p:cNvPr id="787" name="TextBox 32"/>
          <p:cNvSpPr txBox="1"/>
          <p:nvPr/>
        </p:nvSpPr>
        <p:spPr>
          <a:xfrm>
            <a:off x="7399822" y="1043609"/>
            <a:ext cx="1167626"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2000" b="0">
                <a:solidFill>
                  <a:srgbClr val="2E4559"/>
                </a:solidFill>
                <a:latin typeface="IBM Plex Mono SemiBold"/>
                <a:ea typeface="IBM Plex Mono SemiBold"/>
                <a:cs typeface="IBM Plex Mono SemiBold"/>
                <a:sym typeface="IBM Plex Mono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dirty="0">
                <a:ln>
                  <a:noFill/>
                </a:ln>
                <a:solidFill>
                  <a:srgbClr val="2E4559"/>
                </a:solidFill>
                <a:effectLst/>
                <a:uLnTx/>
                <a:uFillTx/>
                <a:latin typeface="IBM Plex Mono SemiBold"/>
                <a:sym typeface="IBM Plex Mono SemiBold"/>
              </a:rPr>
              <a:t>p0, offset 7</a:t>
            </a:r>
          </a:p>
        </p:txBody>
      </p:sp>
      <p:sp>
        <p:nvSpPr>
          <p:cNvPr id="788" name="TextBox 33"/>
          <p:cNvSpPr txBox="1"/>
          <p:nvPr/>
        </p:nvSpPr>
        <p:spPr>
          <a:xfrm>
            <a:off x="7405446" y="1435853"/>
            <a:ext cx="1167626"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2000" b="0">
                <a:solidFill>
                  <a:srgbClr val="2E4559"/>
                </a:solidFill>
                <a:latin typeface="IBM Plex Mono SemiBold"/>
                <a:ea typeface="IBM Plex Mono SemiBold"/>
                <a:cs typeface="IBM Plex Mono SemiBold"/>
                <a:sym typeface="IBM Plex Mono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a:ln>
                  <a:noFill/>
                </a:ln>
                <a:solidFill>
                  <a:srgbClr val="2E4559"/>
                </a:solidFill>
                <a:effectLst/>
                <a:uLnTx/>
                <a:uFillTx/>
                <a:latin typeface="IBM Plex Mono SemiBold"/>
                <a:sym typeface="IBM Plex Mono SemiBold"/>
              </a:rPr>
              <a:t>p1, offset 3</a:t>
            </a:r>
          </a:p>
        </p:txBody>
      </p:sp>
      <p:sp>
        <p:nvSpPr>
          <p:cNvPr id="789" name="TextBox 34"/>
          <p:cNvSpPr txBox="1"/>
          <p:nvPr/>
        </p:nvSpPr>
        <p:spPr>
          <a:xfrm>
            <a:off x="7399823" y="1828098"/>
            <a:ext cx="1167626"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2000" b="0">
                <a:solidFill>
                  <a:srgbClr val="2E4559"/>
                </a:solidFill>
                <a:latin typeface="IBM Plex Mono SemiBold"/>
                <a:ea typeface="IBM Plex Mono SemiBold"/>
                <a:cs typeface="IBM Plex Mono SemiBold"/>
                <a:sym typeface="IBM Plex Mono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a:ln>
                  <a:noFill/>
                </a:ln>
                <a:solidFill>
                  <a:srgbClr val="2E4559"/>
                </a:solidFill>
                <a:effectLst/>
                <a:uLnTx/>
                <a:uFillTx/>
                <a:latin typeface="IBM Plex Mono SemiBold"/>
                <a:sym typeface="IBM Plex Mono SemiBold"/>
              </a:rPr>
              <a:t>p2, offset 5</a:t>
            </a:r>
          </a:p>
        </p:txBody>
      </p:sp>
      <p:sp>
        <p:nvSpPr>
          <p:cNvPr id="865" name="Straight Arrow Connector 44"/>
          <p:cNvSpPr/>
          <p:nvPr/>
        </p:nvSpPr>
        <p:spPr>
          <a:xfrm>
            <a:off x="3997054" y="1169473"/>
            <a:ext cx="2235657" cy="6604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262" y="8483"/>
                  <a:pt x="12462" y="1283"/>
                  <a:pt x="21600" y="0"/>
                </a:cubicBezTo>
              </a:path>
            </a:pathLst>
          </a:custGeom>
          <a:ln w="38100">
            <a:solidFill>
              <a:srgbClr val="476CE7"/>
            </a:solidFill>
            <a:tailEnd type="triangle"/>
          </a:ln>
        </p:spPr>
        <p:txBody>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866" name="Straight Arrow Connector 47"/>
          <p:cNvSpPr/>
          <p:nvPr/>
        </p:nvSpPr>
        <p:spPr>
          <a:xfrm>
            <a:off x="2702699" y="1546763"/>
            <a:ext cx="3530017" cy="128505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881" y="8628"/>
                  <a:pt x="17081" y="1428"/>
                  <a:pt x="21600" y="0"/>
                </a:cubicBezTo>
              </a:path>
            </a:pathLst>
          </a:custGeom>
          <a:ln w="38100">
            <a:solidFill>
              <a:srgbClr val="476CE7"/>
            </a:solidFill>
            <a:tailEnd type="triangle"/>
          </a:ln>
        </p:spPr>
        <p:txBody>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867" name="Straight Arrow Connector 50"/>
          <p:cNvSpPr/>
          <p:nvPr/>
        </p:nvSpPr>
        <p:spPr>
          <a:xfrm>
            <a:off x="3349877" y="1944828"/>
            <a:ext cx="2882834" cy="18889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383" y="7864"/>
                  <a:pt x="11583" y="664"/>
                  <a:pt x="21600" y="0"/>
                </a:cubicBezTo>
              </a:path>
            </a:pathLst>
          </a:custGeom>
          <a:ln w="38100">
            <a:solidFill>
              <a:srgbClr val="476CE7"/>
            </a:solidFill>
            <a:tailEnd type="triangle"/>
          </a:ln>
        </p:spPr>
        <p:txBody>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868" name="Straight Arrow Connector 54"/>
          <p:cNvSpPr/>
          <p:nvPr/>
        </p:nvSpPr>
        <p:spPr>
          <a:xfrm>
            <a:off x="4022689" y="1825646"/>
            <a:ext cx="2210022" cy="1787586"/>
          </a:xfrm>
          <a:custGeom>
            <a:avLst/>
            <a:gdLst/>
            <a:ahLst/>
            <a:cxnLst>
              <a:cxn ang="0">
                <a:pos x="wd2" y="hd2"/>
              </a:cxn>
              <a:cxn ang="5400000">
                <a:pos x="wd2" y="hd2"/>
              </a:cxn>
              <a:cxn ang="10800000">
                <a:pos x="wd2" y="hd2"/>
              </a:cxn>
              <a:cxn ang="16200000">
                <a:pos x="wd2" y="hd2"/>
              </a:cxn>
            </a:cxnLst>
            <a:rect l="0" t="0" r="r" b="b"/>
            <a:pathLst>
              <a:path w="21172" h="21600" extrusionOk="0">
                <a:moveTo>
                  <a:pt x="20" y="0"/>
                </a:moveTo>
                <a:cubicBezTo>
                  <a:pt x="-428" y="14306"/>
                  <a:pt x="6623" y="21506"/>
                  <a:pt x="21172" y="21600"/>
                </a:cubicBezTo>
              </a:path>
            </a:pathLst>
          </a:custGeom>
          <a:ln w="38100">
            <a:solidFill>
              <a:srgbClr val="5AAAFA"/>
            </a:solidFill>
            <a:tailEnd type="triangle"/>
          </a:ln>
        </p:spPr>
        <p:txBody>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796" name="TextBox 9"/>
          <p:cNvSpPr txBox="1"/>
          <p:nvPr/>
        </p:nvSpPr>
        <p:spPr>
          <a:xfrm>
            <a:off x="2565885" y="987216"/>
            <a:ext cx="652102"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2400" b="0" cap="all" spc="96">
                <a:solidFill>
                  <a:srgbClr val="476CE8"/>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400" b="0" i="0" u="none" strike="noStrike" kern="0" cap="all" spc="96" normalizeH="0" baseline="0" noProof="0">
                <a:ln>
                  <a:noFill/>
                </a:ln>
                <a:solidFill>
                  <a:srgbClr val="476CE8"/>
                </a:solidFill>
                <a:effectLst/>
                <a:uLnTx/>
                <a:uFillTx/>
                <a:latin typeface="IBM Plex Sans SemiBold"/>
                <a:sym typeface="IBM Plex Sans SemiBold"/>
              </a:rPr>
              <a:t>Topic</a:t>
            </a:r>
          </a:p>
        </p:txBody>
      </p:sp>
      <p:grpSp>
        <p:nvGrpSpPr>
          <p:cNvPr id="799" name="Rounded Rectangle 10"/>
          <p:cNvGrpSpPr/>
          <p:nvPr/>
        </p:nvGrpSpPr>
        <p:grpSpPr>
          <a:xfrm>
            <a:off x="1596435" y="2512813"/>
            <a:ext cx="325305" cy="629490"/>
            <a:chOff x="0" y="0"/>
            <a:chExt cx="578318" cy="1119091"/>
          </a:xfrm>
        </p:grpSpPr>
        <p:sp>
          <p:nvSpPr>
            <p:cNvPr id="797"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798" name="0"/>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0</a:t>
              </a:r>
            </a:p>
          </p:txBody>
        </p:sp>
      </p:grpSp>
      <p:grpSp>
        <p:nvGrpSpPr>
          <p:cNvPr id="802" name="Rounded Rectangle 11"/>
          <p:cNvGrpSpPr/>
          <p:nvPr/>
        </p:nvGrpSpPr>
        <p:grpSpPr>
          <a:xfrm>
            <a:off x="1919454" y="2512813"/>
            <a:ext cx="325305" cy="629490"/>
            <a:chOff x="0" y="0"/>
            <a:chExt cx="578318" cy="1119091"/>
          </a:xfrm>
        </p:grpSpPr>
        <p:sp>
          <p:nvSpPr>
            <p:cNvPr id="800"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01" name="1"/>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1</a:t>
              </a:r>
            </a:p>
          </p:txBody>
        </p:sp>
      </p:grpSp>
      <p:grpSp>
        <p:nvGrpSpPr>
          <p:cNvPr id="805" name="Rounded Rectangle 12"/>
          <p:cNvGrpSpPr/>
          <p:nvPr/>
        </p:nvGrpSpPr>
        <p:grpSpPr>
          <a:xfrm>
            <a:off x="2244759" y="2512813"/>
            <a:ext cx="325305" cy="629490"/>
            <a:chOff x="0" y="0"/>
            <a:chExt cx="578318" cy="1119091"/>
          </a:xfrm>
        </p:grpSpPr>
        <p:sp>
          <p:nvSpPr>
            <p:cNvPr id="803"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04" name="2"/>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2</a:t>
              </a:r>
            </a:p>
          </p:txBody>
        </p:sp>
      </p:grpSp>
      <p:grpSp>
        <p:nvGrpSpPr>
          <p:cNvPr id="808" name="Rounded Rectangle 13"/>
          <p:cNvGrpSpPr/>
          <p:nvPr/>
        </p:nvGrpSpPr>
        <p:grpSpPr>
          <a:xfrm>
            <a:off x="2567779" y="2512813"/>
            <a:ext cx="325305" cy="629490"/>
            <a:chOff x="0" y="0"/>
            <a:chExt cx="578318" cy="1119091"/>
          </a:xfrm>
        </p:grpSpPr>
        <p:sp>
          <p:nvSpPr>
            <p:cNvPr id="806"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07" name="3"/>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3</a:t>
              </a:r>
            </a:p>
          </p:txBody>
        </p:sp>
      </p:grpSp>
      <p:grpSp>
        <p:nvGrpSpPr>
          <p:cNvPr id="811" name="Rounded Rectangle 16"/>
          <p:cNvGrpSpPr/>
          <p:nvPr/>
        </p:nvGrpSpPr>
        <p:grpSpPr>
          <a:xfrm>
            <a:off x="1596435" y="3514724"/>
            <a:ext cx="325305" cy="629490"/>
            <a:chOff x="0" y="0"/>
            <a:chExt cx="578318" cy="1119091"/>
          </a:xfrm>
        </p:grpSpPr>
        <p:sp>
          <p:nvSpPr>
            <p:cNvPr id="809"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10" name="0"/>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0</a:t>
              </a:r>
            </a:p>
          </p:txBody>
        </p:sp>
      </p:grpSp>
      <p:grpSp>
        <p:nvGrpSpPr>
          <p:cNvPr id="814" name="Rounded Rectangle 17"/>
          <p:cNvGrpSpPr/>
          <p:nvPr/>
        </p:nvGrpSpPr>
        <p:grpSpPr>
          <a:xfrm>
            <a:off x="1919454" y="3514724"/>
            <a:ext cx="325305" cy="629490"/>
            <a:chOff x="0" y="0"/>
            <a:chExt cx="578318" cy="1119091"/>
          </a:xfrm>
        </p:grpSpPr>
        <p:sp>
          <p:nvSpPr>
            <p:cNvPr id="812"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13" name="1"/>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1</a:t>
              </a:r>
            </a:p>
          </p:txBody>
        </p:sp>
      </p:grpSp>
      <p:grpSp>
        <p:nvGrpSpPr>
          <p:cNvPr id="817" name="Rounded Rectangle 18"/>
          <p:cNvGrpSpPr/>
          <p:nvPr/>
        </p:nvGrpSpPr>
        <p:grpSpPr>
          <a:xfrm>
            <a:off x="2244759" y="3514724"/>
            <a:ext cx="325305" cy="629490"/>
            <a:chOff x="0" y="0"/>
            <a:chExt cx="578318" cy="1119091"/>
          </a:xfrm>
        </p:grpSpPr>
        <p:sp>
          <p:nvSpPr>
            <p:cNvPr id="815"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16" name="2"/>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2</a:t>
              </a:r>
            </a:p>
          </p:txBody>
        </p:sp>
      </p:grpSp>
      <p:grpSp>
        <p:nvGrpSpPr>
          <p:cNvPr id="820" name="Rounded Rectangle 19"/>
          <p:cNvGrpSpPr/>
          <p:nvPr/>
        </p:nvGrpSpPr>
        <p:grpSpPr>
          <a:xfrm>
            <a:off x="2567779" y="3514724"/>
            <a:ext cx="325305" cy="629490"/>
            <a:chOff x="0" y="0"/>
            <a:chExt cx="578318" cy="1119091"/>
          </a:xfrm>
        </p:grpSpPr>
        <p:sp>
          <p:nvSpPr>
            <p:cNvPr id="818"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19" name="3"/>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3</a:t>
              </a:r>
            </a:p>
          </p:txBody>
        </p:sp>
      </p:grpSp>
      <p:grpSp>
        <p:nvGrpSpPr>
          <p:cNvPr id="823" name="Rounded Rectangle 20"/>
          <p:cNvGrpSpPr/>
          <p:nvPr/>
        </p:nvGrpSpPr>
        <p:grpSpPr>
          <a:xfrm>
            <a:off x="2893082" y="3514724"/>
            <a:ext cx="325305" cy="629490"/>
            <a:chOff x="0" y="0"/>
            <a:chExt cx="578318" cy="1119091"/>
          </a:xfrm>
        </p:grpSpPr>
        <p:sp>
          <p:nvSpPr>
            <p:cNvPr id="821" name="Rounded Rectangle"/>
            <p:cNvSpPr/>
            <p:nvPr/>
          </p:nvSpPr>
          <p:spPr>
            <a:xfrm>
              <a:off x="0" y="0"/>
              <a:ext cx="578318" cy="1119091"/>
            </a:xfrm>
            <a:prstGeom prst="roundRect">
              <a:avLst>
                <a:gd name="adj" fmla="val 16667"/>
              </a:avLst>
            </a:prstGeom>
            <a:solidFill>
              <a:srgbClr val="FEFFFE"/>
            </a:solidFill>
            <a:ln w="38100" cap="flat">
              <a:solidFill>
                <a:srgbClr val="476CE7"/>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22" name="4"/>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4</a:t>
              </a:r>
            </a:p>
          </p:txBody>
        </p:sp>
      </p:grpSp>
      <p:grpSp>
        <p:nvGrpSpPr>
          <p:cNvPr id="826" name="Rounded Rectangle 21"/>
          <p:cNvGrpSpPr/>
          <p:nvPr/>
        </p:nvGrpSpPr>
        <p:grpSpPr>
          <a:xfrm>
            <a:off x="3214956" y="3514724"/>
            <a:ext cx="325305" cy="629490"/>
            <a:chOff x="0" y="0"/>
            <a:chExt cx="578318" cy="1119091"/>
          </a:xfrm>
        </p:grpSpPr>
        <p:sp>
          <p:nvSpPr>
            <p:cNvPr id="824" name="Rounded Rectangle"/>
            <p:cNvSpPr/>
            <p:nvPr/>
          </p:nvSpPr>
          <p:spPr>
            <a:xfrm>
              <a:off x="0" y="0"/>
              <a:ext cx="578318" cy="1119091"/>
            </a:xfrm>
            <a:prstGeom prst="roundRect">
              <a:avLst>
                <a:gd name="adj" fmla="val 16667"/>
              </a:avLst>
            </a:prstGeom>
            <a:solidFill>
              <a:srgbClr val="FEFFFE"/>
            </a:solidFill>
            <a:ln w="38100" cap="flat">
              <a:solidFill>
                <a:srgbClr val="476CE7"/>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25" name="5"/>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5</a:t>
              </a:r>
            </a:p>
          </p:txBody>
        </p:sp>
      </p:grpSp>
      <p:sp>
        <p:nvSpPr>
          <p:cNvPr id="827" name="TextBox 22"/>
          <p:cNvSpPr txBox="1"/>
          <p:nvPr/>
        </p:nvSpPr>
        <p:spPr>
          <a:xfrm>
            <a:off x="173261" y="1694786"/>
            <a:ext cx="1279645"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1900" b="0" cap="all" spc="76">
                <a:solidFill>
                  <a:srgbClr val="476CE8"/>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400" b="0" i="0" u="none" strike="noStrike" kern="0" cap="all" spc="76" normalizeH="0" baseline="0" noProof="0" dirty="0">
                <a:ln>
                  <a:noFill/>
                </a:ln>
                <a:solidFill>
                  <a:srgbClr val="476CE8"/>
                </a:solidFill>
                <a:effectLst/>
                <a:uLnTx/>
                <a:uFillTx/>
                <a:latin typeface="IBM Plex Sans SemiBold"/>
                <a:sym typeface="IBM Plex Sans SemiBold"/>
              </a:rPr>
              <a:t>Partition 0</a:t>
            </a:r>
          </a:p>
        </p:txBody>
      </p:sp>
      <p:sp>
        <p:nvSpPr>
          <p:cNvPr id="828" name="TextBox 24"/>
          <p:cNvSpPr txBox="1"/>
          <p:nvPr/>
        </p:nvSpPr>
        <p:spPr>
          <a:xfrm>
            <a:off x="173261" y="2698893"/>
            <a:ext cx="1279645"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1900" b="0" cap="all" spc="76">
                <a:solidFill>
                  <a:srgbClr val="476CE8"/>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400" b="0" i="0" u="none" strike="noStrike" kern="0" cap="all" spc="76" normalizeH="0" baseline="0" noProof="0">
                <a:ln>
                  <a:noFill/>
                </a:ln>
                <a:solidFill>
                  <a:srgbClr val="476CE8"/>
                </a:solidFill>
                <a:effectLst/>
                <a:uLnTx/>
                <a:uFillTx/>
                <a:latin typeface="IBM Plex Sans SemiBold"/>
                <a:sym typeface="IBM Plex Sans SemiBold"/>
              </a:rPr>
              <a:t>Partition 1</a:t>
            </a:r>
          </a:p>
        </p:txBody>
      </p:sp>
      <p:sp>
        <p:nvSpPr>
          <p:cNvPr id="829" name="TextBox 25"/>
          <p:cNvSpPr txBox="1"/>
          <p:nvPr/>
        </p:nvSpPr>
        <p:spPr>
          <a:xfrm>
            <a:off x="173261" y="3703001"/>
            <a:ext cx="1279645"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1900" b="0" cap="all" spc="76">
                <a:solidFill>
                  <a:srgbClr val="476CE8"/>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400" b="0" i="0" u="none" strike="noStrike" kern="0" cap="all" spc="76" normalizeH="0" baseline="0" noProof="0">
                <a:ln>
                  <a:noFill/>
                </a:ln>
                <a:solidFill>
                  <a:srgbClr val="476CE8"/>
                </a:solidFill>
                <a:effectLst/>
                <a:uLnTx/>
                <a:uFillTx/>
                <a:latin typeface="IBM Plex Sans SemiBold"/>
                <a:sym typeface="IBM Plex Sans SemiBold"/>
              </a:rPr>
              <a:t>Partition 2</a:t>
            </a:r>
          </a:p>
        </p:txBody>
      </p:sp>
      <p:grpSp>
        <p:nvGrpSpPr>
          <p:cNvPr id="832" name="Rounded Rectangle 2"/>
          <p:cNvGrpSpPr/>
          <p:nvPr/>
        </p:nvGrpSpPr>
        <p:grpSpPr>
          <a:xfrm>
            <a:off x="1596435" y="1510903"/>
            <a:ext cx="325305" cy="629490"/>
            <a:chOff x="0" y="0"/>
            <a:chExt cx="578318" cy="1119091"/>
          </a:xfrm>
        </p:grpSpPr>
        <p:sp>
          <p:nvSpPr>
            <p:cNvPr id="830"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31" name="0"/>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dirty="0">
                  <a:ln>
                    <a:noFill/>
                  </a:ln>
                  <a:solidFill>
                    <a:srgbClr val="002060"/>
                  </a:solidFill>
                  <a:effectLst/>
                  <a:uLnTx/>
                  <a:uFillTx/>
                  <a:latin typeface="IBM Plex Mono SemiBold"/>
                  <a:sym typeface="IBM Plex Mono SemiBold"/>
                </a:rPr>
                <a:t>0</a:t>
              </a:r>
            </a:p>
          </p:txBody>
        </p:sp>
      </p:grpSp>
      <p:grpSp>
        <p:nvGrpSpPr>
          <p:cNvPr id="835" name="Rounded Rectangle 3"/>
          <p:cNvGrpSpPr/>
          <p:nvPr/>
        </p:nvGrpSpPr>
        <p:grpSpPr>
          <a:xfrm>
            <a:off x="1919454" y="1510903"/>
            <a:ext cx="325305" cy="629490"/>
            <a:chOff x="0" y="0"/>
            <a:chExt cx="578318" cy="1119091"/>
          </a:xfrm>
        </p:grpSpPr>
        <p:sp>
          <p:nvSpPr>
            <p:cNvPr id="833"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34" name="1"/>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1</a:t>
              </a:r>
            </a:p>
          </p:txBody>
        </p:sp>
      </p:grpSp>
      <p:grpSp>
        <p:nvGrpSpPr>
          <p:cNvPr id="838" name="Rounded Rectangle 4"/>
          <p:cNvGrpSpPr/>
          <p:nvPr/>
        </p:nvGrpSpPr>
        <p:grpSpPr>
          <a:xfrm>
            <a:off x="2244759" y="1510903"/>
            <a:ext cx="325305" cy="629490"/>
            <a:chOff x="0" y="0"/>
            <a:chExt cx="578318" cy="1119091"/>
          </a:xfrm>
        </p:grpSpPr>
        <p:sp>
          <p:nvSpPr>
            <p:cNvPr id="836"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37" name="2"/>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2</a:t>
              </a:r>
            </a:p>
          </p:txBody>
        </p:sp>
      </p:grpSp>
      <p:grpSp>
        <p:nvGrpSpPr>
          <p:cNvPr id="841" name="Rounded Rectangle 5"/>
          <p:cNvGrpSpPr/>
          <p:nvPr/>
        </p:nvGrpSpPr>
        <p:grpSpPr>
          <a:xfrm>
            <a:off x="2567779" y="1510903"/>
            <a:ext cx="325305" cy="629490"/>
            <a:chOff x="0" y="0"/>
            <a:chExt cx="578318" cy="1119091"/>
          </a:xfrm>
        </p:grpSpPr>
        <p:sp>
          <p:nvSpPr>
            <p:cNvPr id="839"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40" name="3"/>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3</a:t>
              </a:r>
            </a:p>
          </p:txBody>
        </p:sp>
      </p:grpSp>
      <p:grpSp>
        <p:nvGrpSpPr>
          <p:cNvPr id="844" name="Rounded Rectangle 6"/>
          <p:cNvGrpSpPr/>
          <p:nvPr/>
        </p:nvGrpSpPr>
        <p:grpSpPr>
          <a:xfrm>
            <a:off x="2893082" y="1510903"/>
            <a:ext cx="325305" cy="629490"/>
            <a:chOff x="0" y="0"/>
            <a:chExt cx="578318" cy="1119091"/>
          </a:xfrm>
        </p:grpSpPr>
        <p:sp>
          <p:nvSpPr>
            <p:cNvPr id="842" name="Rounded Rectangle"/>
            <p:cNvSpPr/>
            <p:nvPr/>
          </p:nvSpPr>
          <p:spPr>
            <a:xfrm>
              <a:off x="0" y="0"/>
              <a:ext cx="578318" cy="1119091"/>
            </a:xfrm>
            <a:prstGeom prst="roundRect">
              <a:avLst>
                <a:gd name="adj" fmla="val 16667"/>
              </a:avLst>
            </a:prstGeom>
            <a:solidFill>
              <a:srgbClr val="FEFFFE"/>
            </a:solidFill>
            <a:ln w="38100" cap="flat">
              <a:solidFill>
                <a:srgbClr val="476CE7"/>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43" name="4"/>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4</a:t>
              </a:r>
            </a:p>
          </p:txBody>
        </p:sp>
      </p:grpSp>
      <p:grpSp>
        <p:nvGrpSpPr>
          <p:cNvPr id="847" name="Rounded Rectangle 7"/>
          <p:cNvGrpSpPr/>
          <p:nvPr/>
        </p:nvGrpSpPr>
        <p:grpSpPr>
          <a:xfrm>
            <a:off x="3214956" y="1510903"/>
            <a:ext cx="325305" cy="629490"/>
            <a:chOff x="0" y="0"/>
            <a:chExt cx="578318" cy="1119091"/>
          </a:xfrm>
        </p:grpSpPr>
        <p:sp>
          <p:nvSpPr>
            <p:cNvPr id="845" name="Rounded Rectangle"/>
            <p:cNvSpPr/>
            <p:nvPr/>
          </p:nvSpPr>
          <p:spPr>
            <a:xfrm>
              <a:off x="0" y="0"/>
              <a:ext cx="578318" cy="1119091"/>
            </a:xfrm>
            <a:prstGeom prst="roundRect">
              <a:avLst>
                <a:gd name="adj" fmla="val 16667"/>
              </a:avLst>
            </a:prstGeom>
            <a:solidFill>
              <a:srgbClr val="FEFFFE"/>
            </a:solidFill>
            <a:ln w="38100" cap="flat">
              <a:solidFill>
                <a:srgbClr val="476CE7"/>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46" name="5"/>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5</a:t>
              </a:r>
            </a:p>
          </p:txBody>
        </p:sp>
      </p:grpSp>
      <p:grpSp>
        <p:nvGrpSpPr>
          <p:cNvPr id="850" name="Rounded Rectangle 26"/>
          <p:cNvGrpSpPr/>
          <p:nvPr/>
        </p:nvGrpSpPr>
        <p:grpSpPr>
          <a:xfrm>
            <a:off x="3540259" y="1510902"/>
            <a:ext cx="325305" cy="629490"/>
            <a:chOff x="0" y="0"/>
            <a:chExt cx="578318" cy="1119091"/>
          </a:xfrm>
        </p:grpSpPr>
        <p:sp>
          <p:nvSpPr>
            <p:cNvPr id="848" name="Rounded Rectangle"/>
            <p:cNvSpPr/>
            <p:nvPr/>
          </p:nvSpPr>
          <p:spPr>
            <a:xfrm>
              <a:off x="0" y="0"/>
              <a:ext cx="578318" cy="1119091"/>
            </a:xfrm>
            <a:prstGeom prst="roundRect">
              <a:avLst>
                <a:gd name="adj" fmla="val 16667"/>
              </a:avLst>
            </a:prstGeom>
            <a:solidFill>
              <a:srgbClr val="FEFFFE"/>
            </a:solidFill>
            <a:ln w="38100" cap="flat">
              <a:solidFill>
                <a:srgbClr val="476CE7"/>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49" name="6"/>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6</a:t>
              </a:r>
            </a:p>
          </p:txBody>
        </p:sp>
      </p:grpSp>
      <p:grpSp>
        <p:nvGrpSpPr>
          <p:cNvPr id="853" name="Rounded Rectangle 27"/>
          <p:cNvGrpSpPr/>
          <p:nvPr/>
        </p:nvGrpSpPr>
        <p:grpSpPr>
          <a:xfrm>
            <a:off x="3862133" y="1510902"/>
            <a:ext cx="325305" cy="629490"/>
            <a:chOff x="0" y="0"/>
            <a:chExt cx="578318" cy="1119091"/>
          </a:xfrm>
        </p:grpSpPr>
        <p:sp>
          <p:nvSpPr>
            <p:cNvPr id="851" name="Rounded Rectangle"/>
            <p:cNvSpPr/>
            <p:nvPr/>
          </p:nvSpPr>
          <p:spPr>
            <a:xfrm>
              <a:off x="0" y="0"/>
              <a:ext cx="578318" cy="1119091"/>
            </a:xfrm>
            <a:prstGeom prst="roundRect">
              <a:avLst>
                <a:gd name="adj" fmla="val 16667"/>
              </a:avLst>
            </a:prstGeom>
            <a:solidFill>
              <a:srgbClr val="FEFFFE"/>
            </a:solidFill>
            <a:ln w="38100" cap="flat">
              <a:solidFill>
                <a:srgbClr val="476CE7"/>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52" name="7"/>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7</a:t>
              </a:r>
            </a:p>
          </p:txBody>
        </p:sp>
      </p:grpSp>
      <p:sp>
        <p:nvSpPr>
          <p:cNvPr id="854" name="Consumer"/>
          <p:cNvSpPr/>
          <p:nvPr/>
        </p:nvSpPr>
        <p:spPr>
          <a:xfrm>
            <a:off x="6243426" y="1007548"/>
            <a:ext cx="1029846" cy="316439"/>
          </a:xfrm>
          <a:prstGeom prst="roundRect">
            <a:avLst>
              <a:gd name="adj" fmla="val 9254"/>
            </a:avLst>
          </a:prstGeom>
          <a:solidFill>
            <a:srgbClr val="FFFFFF"/>
          </a:solidFill>
          <a:ln w="38100">
            <a:solidFill>
              <a:srgbClr val="476CE7"/>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8575" tIns="28575" rIns="28575" bIns="28575" anchor="ctr"/>
          <a:lstStyle>
            <a:lvl1pPr>
              <a:defRPr sz="2000" b="0" cap="all" spc="59">
                <a:solidFill>
                  <a:srgbClr val="476CE7"/>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125" b="0" i="0" u="none" strike="noStrike" kern="0" cap="all" spc="59" normalizeH="0" baseline="0" noProof="0" dirty="0">
                <a:ln>
                  <a:noFill/>
                </a:ln>
                <a:solidFill>
                  <a:srgbClr val="476CE7"/>
                </a:solidFill>
                <a:effectLst/>
                <a:uLnTx/>
                <a:uFillTx/>
                <a:latin typeface="IBM Plex Sans SemiBold"/>
                <a:sym typeface="IBM Plex Sans SemiBold"/>
              </a:rPr>
              <a:t>Consumer</a:t>
            </a:r>
          </a:p>
        </p:txBody>
      </p:sp>
      <p:sp>
        <p:nvSpPr>
          <p:cNvPr id="855" name="Consumer"/>
          <p:cNvSpPr/>
          <p:nvPr/>
        </p:nvSpPr>
        <p:spPr>
          <a:xfrm>
            <a:off x="6243426" y="1399793"/>
            <a:ext cx="1029847" cy="316438"/>
          </a:xfrm>
          <a:prstGeom prst="roundRect">
            <a:avLst>
              <a:gd name="adj" fmla="val 9254"/>
            </a:avLst>
          </a:prstGeom>
          <a:solidFill>
            <a:srgbClr val="FFFFFF"/>
          </a:solidFill>
          <a:ln w="38100">
            <a:solidFill>
              <a:srgbClr val="476CE7"/>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8575" tIns="28575" rIns="28575" bIns="28575" anchor="ctr"/>
          <a:lstStyle>
            <a:lvl1pPr>
              <a:defRPr sz="2000" b="0" cap="all" spc="59">
                <a:solidFill>
                  <a:srgbClr val="476CE7"/>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125" b="0" i="0" u="none" strike="noStrike" kern="0" cap="all" spc="59" normalizeH="0" baseline="0" noProof="0">
                <a:ln>
                  <a:noFill/>
                </a:ln>
                <a:solidFill>
                  <a:srgbClr val="476CE7"/>
                </a:solidFill>
                <a:effectLst/>
                <a:uLnTx/>
                <a:uFillTx/>
                <a:latin typeface="IBM Plex Sans SemiBold"/>
                <a:sym typeface="IBM Plex Sans SemiBold"/>
              </a:rPr>
              <a:t>Consumer</a:t>
            </a:r>
          </a:p>
        </p:txBody>
      </p:sp>
      <p:sp>
        <p:nvSpPr>
          <p:cNvPr id="856" name="Consumer"/>
          <p:cNvSpPr/>
          <p:nvPr/>
        </p:nvSpPr>
        <p:spPr>
          <a:xfrm>
            <a:off x="6243426" y="1792037"/>
            <a:ext cx="1029847" cy="316439"/>
          </a:xfrm>
          <a:prstGeom prst="roundRect">
            <a:avLst>
              <a:gd name="adj" fmla="val 9254"/>
            </a:avLst>
          </a:prstGeom>
          <a:solidFill>
            <a:srgbClr val="FFFFFF"/>
          </a:solidFill>
          <a:ln w="38100">
            <a:solidFill>
              <a:srgbClr val="476CE7"/>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8575" tIns="28575" rIns="28575" bIns="28575" anchor="ctr"/>
          <a:lstStyle>
            <a:lvl1pPr>
              <a:defRPr sz="2000" b="0" cap="all" spc="59">
                <a:solidFill>
                  <a:srgbClr val="476CE7"/>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125" b="0" i="0" u="none" strike="noStrike" kern="0" cap="all" spc="59" normalizeH="0" baseline="0" noProof="0">
                <a:ln>
                  <a:noFill/>
                </a:ln>
                <a:solidFill>
                  <a:srgbClr val="476CE7"/>
                </a:solidFill>
                <a:effectLst/>
                <a:uLnTx/>
                <a:uFillTx/>
                <a:latin typeface="IBM Plex Sans SemiBold"/>
                <a:sym typeface="IBM Plex Sans SemiBold"/>
              </a:rPr>
              <a:t>Consumer</a:t>
            </a:r>
          </a:p>
        </p:txBody>
      </p:sp>
      <p:sp>
        <p:nvSpPr>
          <p:cNvPr id="858" name="TextBox 31"/>
          <p:cNvSpPr txBox="1"/>
          <p:nvPr/>
        </p:nvSpPr>
        <p:spPr>
          <a:xfrm>
            <a:off x="6244184" y="2978951"/>
            <a:ext cx="2042674"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2400" b="0" cap="all" spc="96">
                <a:solidFill>
                  <a:srgbClr val="5AAAFA"/>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400" b="0" i="0" u="none" strike="noStrike" kern="0" cap="all" spc="96" normalizeH="0" baseline="0" noProof="0" dirty="0">
                <a:ln>
                  <a:noFill/>
                </a:ln>
                <a:solidFill>
                  <a:srgbClr val="5AAAFA"/>
                </a:solidFill>
                <a:effectLst/>
                <a:uLnTx/>
                <a:uFillTx/>
                <a:latin typeface="IBM Plex Sans SemiBold"/>
                <a:sym typeface="IBM Plex Sans SemiBold"/>
              </a:rPr>
              <a:t>Consumer Group </a:t>
            </a:r>
            <a:r>
              <a:rPr kumimoji="0" lang="en-GB" sz="1400" b="0" i="0" u="none" strike="noStrike" kern="0" cap="all" spc="96" normalizeH="0" baseline="0" noProof="0" dirty="0">
                <a:ln>
                  <a:noFill/>
                </a:ln>
                <a:solidFill>
                  <a:srgbClr val="5AAAFA"/>
                </a:solidFill>
                <a:effectLst/>
                <a:uLnTx/>
                <a:uFillTx/>
                <a:latin typeface="IBM Plex Sans SemiBold"/>
                <a:sym typeface="IBM Plex Sans SemiBold"/>
              </a:rPr>
              <a:t>B</a:t>
            </a:r>
            <a:endParaRPr kumimoji="0" sz="1400" b="0" i="0" u="none" strike="noStrike" kern="0" cap="all" spc="96" normalizeH="0" baseline="0" noProof="0" dirty="0">
              <a:ln>
                <a:noFill/>
              </a:ln>
              <a:solidFill>
                <a:srgbClr val="5AAAFA"/>
              </a:solidFill>
              <a:effectLst/>
              <a:uLnTx/>
              <a:uFillTx/>
              <a:latin typeface="IBM Plex Sans SemiBold"/>
              <a:sym typeface="IBM Plex Sans SemiBold"/>
            </a:endParaRPr>
          </a:p>
        </p:txBody>
      </p:sp>
      <p:sp>
        <p:nvSpPr>
          <p:cNvPr id="859" name="TextBox 32"/>
          <p:cNvSpPr txBox="1"/>
          <p:nvPr/>
        </p:nvSpPr>
        <p:spPr>
          <a:xfrm>
            <a:off x="7399822" y="3472574"/>
            <a:ext cx="1167626"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2000" b="0">
                <a:solidFill>
                  <a:srgbClr val="2E4559"/>
                </a:solidFill>
                <a:latin typeface="IBM Plex Mono SemiBold"/>
                <a:ea typeface="IBM Plex Mono SemiBold"/>
                <a:cs typeface="IBM Plex Mono SemiBold"/>
                <a:sym typeface="IBM Plex Mono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dirty="0">
                <a:ln>
                  <a:noFill/>
                </a:ln>
                <a:solidFill>
                  <a:srgbClr val="2E4559"/>
                </a:solidFill>
                <a:effectLst/>
                <a:uLnTx/>
                <a:uFillTx/>
                <a:latin typeface="IBM Plex Mono SemiBold"/>
                <a:sym typeface="IBM Plex Mono SemiBold"/>
              </a:rPr>
              <a:t>p0, offset 7</a:t>
            </a:r>
          </a:p>
        </p:txBody>
      </p:sp>
      <p:grpSp>
        <p:nvGrpSpPr>
          <p:cNvPr id="862" name="Group"/>
          <p:cNvGrpSpPr/>
          <p:nvPr/>
        </p:nvGrpSpPr>
        <p:grpSpPr>
          <a:xfrm>
            <a:off x="7399823" y="3829469"/>
            <a:ext cx="1173248" cy="442210"/>
            <a:chOff x="-71416" y="0"/>
            <a:chExt cx="2085773" cy="786150"/>
          </a:xfrm>
        </p:grpSpPr>
        <p:sp>
          <p:nvSpPr>
            <p:cNvPr id="860" name="TextBox 33"/>
            <p:cNvSpPr txBox="1"/>
            <p:nvPr/>
          </p:nvSpPr>
          <p:spPr>
            <a:xfrm>
              <a:off x="-61420" y="0"/>
              <a:ext cx="2075777" cy="4206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tIns="25717" rIns="25717" bIns="25717" numCol="1" anchor="t">
              <a:spAutoFit/>
            </a:bodyPr>
            <a:lstStyle>
              <a:lvl1pPr>
                <a:defRPr sz="2000" b="0">
                  <a:solidFill>
                    <a:srgbClr val="2E4559"/>
                  </a:solidFill>
                  <a:latin typeface="IBM Plex Mono SemiBold"/>
                  <a:ea typeface="IBM Plex Mono SemiBold"/>
                  <a:cs typeface="IBM Plex Mono SemiBold"/>
                  <a:sym typeface="IBM Plex Mono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a:ln>
                    <a:noFill/>
                  </a:ln>
                  <a:solidFill>
                    <a:srgbClr val="2E4559"/>
                  </a:solidFill>
                  <a:effectLst/>
                  <a:uLnTx/>
                  <a:uFillTx/>
                  <a:latin typeface="IBM Plex Mono SemiBold"/>
                  <a:sym typeface="IBM Plex Mono SemiBold"/>
                </a:rPr>
                <a:t>p1, offset 3</a:t>
              </a:r>
            </a:p>
          </p:txBody>
        </p:sp>
        <p:sp>
          <p:nvSpPr>
            <p:cNvPr id="861" name="TextBox 34"/>
            <p:cNvSpPr txBox="1"/>
            <p:nvPr/>
          </p:nvSpPr>
          <p:spPr>
            <a:xfrm>
              <a:off x="-71416" y="365525"/>
              <a:ext cx="2075778" cy="4206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tIns="25717" rIns="25717" bIns="25717" numCol="1" anchor="t">
              <a:spAutoFit/>
            </a:bodyPr>
            <a:lstStyle>
              <a:lvl1pPr>
                <a:defRPr sz="2000" b="0">
                  <a:solidFill>
                    <a:srgbClr val="2E4559"/>
                  </a:solidFill>
                  <a:latin typeface="IBM Plex Mono SemiBold"/>
                  <a:ea typeface="IBM Plex Mono SemiBold"/>
                  <a:cs typeface="IBM Plex Mono SemiBold"/>
                  <a:sym typeface="IBM Plex Mono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a:ln>
                    <a:noFill/>
                  </a:ln>
                  <a:solidFill>
                    <a:srgbClr val="2E4559"/>
                  </a:solidFill>
                  <a:effectLst/>
                  <a:uLnTx/>
                  <a:uFillTx/>
                  <a:latin typeface="IBM Plex Mono SemiBold"/>
                  <a:sym typeface="IBM Plex Mono SemiBold"/>
                </a:rPr>
                <a:t>p2, offset 5</a:t>
              </a:r>
            </a:p>
          </p:txBody>
        </p:sp>
      </p:grpSp>
      <p:sp>
        <p:nvSpPr>
          <p:cNvPr id="863" name="Consumer"/>
          <p:cNvSpPr/>
          <p:nvPr/>
        </p:nvSpPr>
        <p:spPr>
          <a:xfrm>
            <a:off x="6243426" y="3436512"/>
            <a:ext cx="1029847" cy="316439"/>
          </a:xfrm>
          <a:prstGeom prst="roundRect">
            <a:avLst>
              <a:gd name="adj" fmla="val 9254"/>
            </a:avLst>
          </a:prstGeom>
          <a:solidFill>
            <a:srgbClr val="FFFFFF"/>
          </a:solidFill>
          <a:ln w="38100">
            <a:solidFill>
              <a:srgbClr val="5AAAFA"/>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8575" tIns="28575" rIns="28575" bIns="28575" anchor="ctr"/>
          <a:lstStyle>
            <a:lvl1pPr>
              <a:defRPr sz="2000" b="0" cap="all" spc="59">
                <a:solidFill>
                  <a:srgbClr val="5AAAFA"/>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125" b="0" i="0" u="none" strike="noStrike" kern="0" cap="all" spc="59" normalizeH="0" baseline="0" noProof="0">
                <a:ln>
                  <a:noFill/>
                </a:ln>
                <a:solidFill>
                  <a:srgbClr val="5AAAFA"/>
                </a:solidFill>
                <a:effectLst/>
                <a:uLnTx/>
                <a:uFillTx/>
                <a:latin typeface="IBM Plex Sans SemiBold"/>
                <a:sym typeface="IBM Plex Sans SemiBold"/>
              </a:rPr>
              <a:t>Consumer</a:t>
            </a:r>
          </a:p>
        </p:txBody>
      </p:sp>
      <p:sp>
        <p:nvSpPr>
          <p:cNvPr id="864" name="Consumer"/>
          <p:cNvSpPr/>
          <p:nvPr/>
        </p:nvSpPr>
        <p:spPr>
          <a:xfrm>
            <a:off x="6243426" y="3896212"/>
            <a:ext cx="1029847" cy="316438"/>
          </a:xfrm>
          <a:prstGeom prst="roundRect">
            <a:avLst>
              <a:gd name="adj" fmla="val 9254"/>
            </a:avLst>
          </a:prstGeom>
          <a:solidFill>
            <a:srgbClr val="FFFFFF"/>
          </a:solidFill>
          <a:ln w="38100">
            <a:solidFill>
              <a:srgbClr val="5AAAFA"/>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8575" tIns="28575" rIns="28575" bIns="28575" anchor="ctr"/>
          <a:lstStyle>
            <a:lvl1pPr>
              <a:defRPr sz="2000" b="0" cap="all" spc="59">
                <a:solidFill>
                  <a:srgbClr val="5AAAFA"/>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125" b="0" i="0" u="none" strike="noStrike" kern="0" cap="all" spc="59" normalizeH="0" baseline="0" noProof="0">
                <a:ln>
                  <a:noFill/>
                </a:ln>
                <a:solidFill>
                  <a:srgbClr val="5AAAFA"/>
                </a:solidFill>
                <a:effectLst/>
                <a:uLnTx/>
                <a:uFillTx/>
                <a:latin typeface="IBM Plex Sans SemiBold"/>
                <a:sym typeface="IBM Plex Sans SemiBold"/>
              </a:rPr>
              <a:t>Consumer</a:t>
            </a:r>
          </a:p>
        </p:txBody>
      </p:sp>
    </p:spTree>
    <p:extLst>
      <p:ext uri="{BB962C8B-B14F-4D97-AF65-F5344CB8AC3E}">
        <p14:creationId xmlns:p14="http://schemas.microsoft.com/office/powerpoint/2010/main" val="2996490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19688A1-8D63-814F-B34D-0A23D3419284}"/>
              </a:ext>
            </a:extLst>
          </p:cNvPr>
          <p:cNvSpPr>
            <a:spLocks noGrp="1"/>
          </p:cNvSpPr>
          <p:nvPr>
            <p:ph type="title"/>
          </p:nvPr>
        </p:nvSpPr>
        <p:spPr/>
        <p:txBody>
          <a:bodyPr/>
          <a:lstStyle/>
          <a:p>
            <a:r>
              <a:rPr lang="en-US" dirty="0"/>
              <a:t>Apache Kafka is an Open-Source Streaming Platform</a:t>
            </a:r>
          </a:p>
        </p:txBody>
      </p:sp>
      <p:sp>
        <p:nvSpPr>
          <p:cNvPr id="6" name="Slide Number Placeholder 5">
            <a:extLst>
              <a:ext uri="{FF2B5EF4-FFF2-40B4-BE49-F238E27FC236}">
                <a16:creationId xmlns:a16="http://schemas.microsoft.com/office/drawing/2014/main" id="{C0C967F9-61C8-444C-AB5D-45F563C4D714}"/>
              </a:ext>
            </a:extLst>
          </p:cNvPr>
          <p:cNvSpPr>
            <a:spLocks noGrp="1"/>
          </p:cNvSpPr>
          <p:nvPr>
            <p:ph type="sldNum" sz="quarter" idx="10"/>
          </p:nvPr>
        </p:nvSpPr>
        <p:spPr/>
        <p:txBody>
          <a:bodyPr/>
          <a:lstStyle/>
          <a:p>
            <a:fld id="{3FD999D4-B456-9943-89B7-30D56181CE18}" type="slidenum">
              <a:rPr lang="en-US" smtClean="0"/>
              <a:pPr/>
              <a:t>3</a:t>
            </a:fld>
            <a:endParaRPr lang="en-US"/>
          </a:p>
        </p:txBody>
      </p:sp>
      <p:pic>
        <p:nvPicPr>
          <p:cNvPr id="4" name="Picture 3">
            <a:extLst>
              <a:ext uri="{FF2B5EF4-FFF2-40B4-BE49-F238E27FC236}">
                <a16:creationId xmlns:a16="http://schemas.microsoft.com/office/drawing/2014/main" id="{D30B0485-C1F7-FB43-8475-464CBD908E2B}"/>
              </a:ext>
            </a:extLst>
          </p:cNvPr>
          <p:cNvPicPr>
            <a:picLocks noChangeAspect="1"/>
          </p:cNvPicPr>
          <p:nvPr/>
        </p:nvPicPr>
        <p:blipFill>
          <a:blip r:embed="rId3"/>
          <a:stretch>
            <a:fillRect/>
          </a:stretch>
        </p:blipFill>
        <p:spPr>
          <a:xfrm>
            <a:off x="5104944" y="1124246"/>
            <a:ext cx="3136688" cy="3025326"/>
          </a:xfrm>
          <a:prstGeom prst="rect">
            <a:avLst/>
          </a:prstGeom>
        </p:spPr>
      </p:pic>
      <p:sp>
        <p:nvSpPr>
          <p:cNvPr id="7" name="Rectangle 6">
            <a:extLst>
              <a:ext uri="{FF2B5EF4-FFF2-40B4-BE49-F238E27FC236}">
                <a16:creationId xmlns:a16="http://schemas.microsoft.com/office/drawing/2014/main" id="{F28CE9D3-6519-5045-812F-10DED1B3EBC1}"/>
              </a:ext>
            </a:extLst>
          </p:cNvPr>
          <p:cNvSpPr/>
          <p:nvPr/>
        </p:nvSpPr>
        <p:spPr>
          <a:xfrm>
            <a:off x="317012" y="1401955"/>
            <a:ext cx="3918104" cy="2492990"/>
          </a:xfrm>
          <a:prstGeom prst="rect">
            <a:avLst/>
          </a:prstGeom>
        </p:spPr>
        <p:txBody>
          <a:bodyPr wrap="square">
            <a:spAutoFit/>
          </a:bodyPr>
          <a:lstStyle/>
          <a:p>
            <a:r>
              <a:rPr lang="en-GB" sz="1200" b="1" dirty="0"/>
              <a:t>PUBLISH &amp; SUBSCRIBE</a:t>
            </a:r>
          </a:p>
          <a:p>
            <a:r>
              <a:rPr lang="en-GB" sz="1200" dirty="0"/>
              <a:t>Read and write streams of data like a messaging system</a:t>
            </a:r>
            <a:r>
              <a:rPr lang="en-GB" sz="1200" b="1" dirty="0"/>
              <a:t>.</a:t>
            </a:r>
          </a:p>
          <a:p>
            <a:endParaRPr lang="en-GB" sz="1200" b="1" dirty="0"/>
          </a:p>
          <a:p>
            <a:endParaRPr lang="en-GB" sz="1200" b="1" dirty="0"/>
          </a:p>
          <a:p>
            <a:r>
              <a:rPr lang="en-GB" sz="1200" b="1" dirty="0"/>
              <a:t>PROCESS</a:t>
            </a:r>
          </a:p>
          <a:p>
            <a:r>
              <a:rPr lang="en-GB" sz="1200" dirty="0"/>
              <a:t>Write scalable stream processing applications that react to events in real-time.</a:t>
            </a:r>
          </a:p>
          <a:p>
            <a:endParaRPr lang="en-GB" sz="1200" b="1" dirty="0"/>
          </a:p>
          <a:p>
            <a:endParaRPr lang="en-GB" sz="1200" b="1" dirty="0"/>
          </a:p>
          <a:p>
            <a:r>
              <a:rPr lang="en-GB" sz="1200" b="1" dirty="0"/>
              <a:t>STORE</a:t>
            </a:r>
          </a:p>
          <a:p>
            <a:r>
              <a:rPr lang="en-GB" sz="1200" dirty="0"/>
              <a:t>Store streams of data safely in a distributed, replicated, fault-tolerant cluster.</a:t>
            </a:r>
          </a:p>
        </p:txBody>
      </p:sp>
      <p:pic>
        <p:nvPicPr>
          <p:cNvPr id="8" name="Picture 7">
            <a:extLst>
              <a:ext uri="{FF2B5EF4-FFF2-40B4-BE49-F238E27FC236}">
                <a16:creationId xmlns:a16="http://schemas.microsoft.com/office/drawing/2014/main" id="{7BE43C29-FA46-0D46-B2A7-1CD99EA49F07}"/>
              </a:ext>
            </a:extLst>
          </p:cNvPr>
          <p:cNvPicPr>
            <a:picLocks noChangeAspect="1"/>
          </p:cNvPicPr>
          <p:nvPr/>
        </p:nvPicPr>
        <p:blipFill>
          <a:blip r:embed="rId4"/>
          <a:stretch>
            <a:fillRect/>
          </a:stretch>
        </p:blipFill>
        <p:spPr>
          <a:xfrm>
            <a:off x="5824402" y="4396045"/>
            <a:ext cx="1697773" cy="505497"/>
          </a:xfrm>
          <a:prstGeom prst="rect">
            <a:avLst/>
          </a:prstGeom>
        </p:spPr>
      </p:pic>
      <p:sp>
        <p:nvSpPr>
          <p:cNvPr id="9" name="Rectangle 8">
            <a:extLst>
              <a:ext uri="{FF2B5EF4-FFF2-40B4-BE49-F238E27FC236}">
                <a16:creationId xmlns:a16="http://schemas.microsoft.com/office/drawing/2014/main" id="{E64140BD-C78D-9C4C-837B-E1CB3BA9D110}"/>
              </a:ext>
            </a:extLst>
          </p:cNvPr>
          <p:cNvSpPr/>
          <p:nvPr/>
        </p:nvSpPr>
        <p:spPr>
          <a:xfrm>
            <a:off x="317012" y="4025467"/>
            <a:ext cx="2143536" cy="307777"/>
          </a:xfrm>
          <a:prstGeom prst="rect">
            <a:avLst/>
          </a:prstGeom>
        </p:spPr>
        <p:txBody>
          <a:bodyPr wrap="none">
            <a:spAutoFit/>
          </a:bodyPr>
          <a:lstStyle/>
          <a:p>
            <a:r>
              <a:rPr lang="en-US" sz="1400" dirty="0">
                <a:hlinkClick r:id="rId5"/>
              </a:rPr>
              <a:t>https://</a:t>
            </a:r>
            <a:r>
              <a:rPr lang="en-US" sz="1400" dirty="0" err="1">
                <a:hlinkClick r:id="rId5"/>
              </a:rPr>
              <a:t>kafka.apache.org</a:t>
            </a:r>
            <a:r>
              <a:rPr lang="en-US" sz="1400" dirty="0">
                <a:hlinkClick r:id="rId5"/>
              </a:rPr>
              <a:t>/</a:t>
            </a:r>
            <a:endParaRPr lang="en-US" sz="1400" dirty="0"/>
          </a:p>
        </p:txBody>
      </p:sp>
      <p:sp>
        <p:nvSpPr>
          <p:cNvPr id="3" name="Rectangle 2">
            <a:extLst>
              <a:ext uri="{FF2B5EF4-FFF2-40B4-BE49-F238E27FC236}">
                <a16:creationId xmlns:a16="http://schemas.microsoft.com/office/drawing/2014/main" id="{1098C072-18DB-0E49-BDE5-06EA02D15DFD}"/>
              </a:ext>
            </a:extLst>
          </p:cNvPr>
          <p:cNvSpPr/>
          <p:nvPr/>
        </p:nvSpPr>
        <p:spPr>
          <a:xfrm>
            <a:off x="317012" y="4393711"/>
            <a:ext cx="4572000" cy="300082"/>
          </a:xfrm>
          <a:prstGeom prst="rect">
            <a:avLst/>
          </a:prstGeom>
        </p:spPr>
        <p:txBody>
          <a:bodyPr>
            <a:spAutoFit/>
          </a:bodyPr>
          <a:lstStyle/>
          <a:p>
            <a:r>
              <a:rPr lang="en-US" dirty="0">
                <a:hlinkClick r:id="rId6"/>
              </a:rPr>
              <a:t>IBM cloud architecture Kafka notes</a:t>
            </a:r>
            <a:endParaRPr lang="en-US" dirty="0"/>
          </a:p>
        </p:txBody>
      </p:sp>
    </p:spTree>
    <p:extLst>
      <p:ext uri="{BB962C8B-B14F-4D97-AF65-F5344CB8AC3E}">
        <p14:creationId xmlns:p14="http://schemas.microsoft.com/office/powerpoint/2010/main" val="38687370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Rounded Rectangle"/>
          <p:cNvSpPr/>
          <p:nvPr/>
        </p:nvSpPr>
        <p:spPr>
          <a:xfrm>
            <a:off x="6029924" y="2794721"/>
            <a:ext cx="2712092" cy="1734298"/>
          </a:xfrm>
          <a:prstGeom prst="roundRect">
            <a:avLst>
              <a:gd name="adj" fmla="val 2142"/>
            </a:avLst>
          </a:prstGeom>
          <a:solidFill>
            <a:srgbClr val="FFFFFF"/>
          </a:solidFill>
          <a:ln w="38100">
            <a:solidFill>
              <a:srgbClr val="5AAAFA"/>
            </a:solidFill>
          </a:ln>
        </p:spPr>
        <p:txBody>
          <a:bodyPr lIns="28575" tIns="28575" rIns="28575" bIns="28575" anchor="ct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784" name="Rounded Rectangle"/>
          <p:cNvSpPr/>
          <p:nvPr/>
        </p:nvSpPr>
        <p:spPr>
          <a:xfrm>
            <a:off x="6029925" y="365756"/>
            <a:ext cx="2712092" cy="2273618"/>
          </a:xfrm>
          <a:prstGeom prst="roundRect">
            <a:avLst>
              <a:gd name="adj" fmla="val 1634"/>
            </a:avLst>
          </a:prstGeom>
          <a:solidFill>
            <a:srgbClr val="E7E9F7"/>
          </a:solidFill>
          <a:ln w="38100">
            <a:solidFill>
              <a:srgbClr val="476CE7"/>
            </a:solidFill>
          </a:ln>
        </p:spPr>
        <p:txBody>
          <a:bodyPr lIns="28575" tIns="28575" rIns="28575" bIns="28575" anchor="ct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785" name="Title 1"/>
          <p:cNvSpPr txBox="1">
            <a:spLocks noGrp="1"/>
          </p:cNvSpPr>
          <p:nvPr>
            <p:ph type="title"/>
          </p:nvPr>
        </p:nvSpPr>
        <p:spPr>
          <a:prstGeom prst="rect">
            <a:avLst/>
          </a:prstGeom>
        </p:spPr>
        <p:txBody>
          <a:bodyPr/>
          <a:lstStyle/>
          <a:p>
            <a:r>
              <a:t>Consumer Groups</a:t>
            </a:r>
          </a:p>
        </p:txBody>
      </p:sp>
      <p:sp>
        <p:nvSpPr>
          <p:cNvPr id="4" name="Slide Number Placeholder 3">
            <a:extLst>
              <a:ext uri="{FF2B5EF4-FFF2-40B4-BE49-F238E27FC236}">
                <a16:creationId xmlns:a16="http://schemas.microsoft.com/office/drawing/2014/main" id="{F16D7908-7AE4-D34C-AD2B-B8D5F7D49DB9}"/>
              </a:ext>
            </a:extLst>
          </p:cNvPr>
          <p:cNvSpPr>
            <a:spLocks noGrp="1"/>
          </p:cNvSpPr>
          <p:nvPr>
            <p:ph type="sldNum" sz="quarter" idx="10"/>
          </p:nvPr>
        </p:nvSpPr>
        <p:spPr/>
        <p:txBody>
          <a:bodyPr/>
          <a:lstStyle/>
          <a:p>
            <a:fld id="{2F63A97E-D605-DC42-8452-C14CD1FA87FA}" type="slidenum">
              <a:rPr lang="en-US" smtClean="0">
                <a:solidFill>
                  <a:srgbClr val="5AAAFA"/>
                </a:solidFill>
              </a:rPr>
              <a:pPr/>
              <a:t>30</a:t>
            </a:fld>
            <a:endParaRPr lang="en-US">
              <a:solidFill>
                <a:srgbClr val="5AAAFA"/>
              </a:solidFill>
            </a:endParaRPr>
          </a:p>
        </p:txBody>
      </p:sp>
      <p:sp>
        <p:nvSpPr>
          <p:cNvPr id="786" name="TextBox 31"/>
          <p:cNvSpPr txBox="1"/>
          <p:nvPr/>
        </p:nvSpPr>
        <p:spPr>
          <a:xfrm>
            <a:off x="6243382" y="549986"/>
            <a:ext cx="2044278"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2400" b="0" cap="all" spc="96">
                <a:solidFill>
                  <a:srgbClr val="476CE7"/>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400" b="0" i="0" u="none" strike="noStrike" kern="0" cap="all" spc="96" normalizeH="0" baseline="0" noProof="0" dirty="0">
                <a:ln>
                  <a:noFill/>
                </a:ln>
                <a:solidFill>
                  <a:srgbClr val="476CE7"/>
                </a:solidFill>
                <a:effectLst/>
                <a:uLnTx/>
                <a:uFillTx/>
                <a:latin typeface="IBM Plex Sans SemiBold"/>
                <a:sym typeface="IBM Plex Sans SemiBold"/>
              </a:rPr>
              <a:t>Consumer Group A</a:t>
            </a:r>
          </a:p>
        </p:txBody>
      </p:sp>
      <p:sp>
        <p:nvSpPr>
          <p:cNvPr id="787" name="TextBox 32"/>
          <p:cNvSpPr txBox="1"/>
          <p:nvPr/>
        </p:nvSpPr>
        <p:spPr>
          <a:xfrm>
            <a:off x="7399822" y="1043609"/>
            <a:ext cx="1167626"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2000" b="0">
                <a:solidFill>
                  <a:srgbClr val="2E4559"/>
                </a:solidFill>
                <a:latin typeface="IBM Plex Mono SemiBold"/>
                <a:ea typeface="IBM Plex Mono SemiBold"/>
                <a:cs typeface="IBM Plex Mono SemiBold"/>
                <a:sym typeface="IBM Plex Mono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dirty="0">
                <a:ln>
                  <a:noFill/>
                </a:ln>
                <a:solidFill>
                  <a:srgbClr val="2E4559"/>
                </a:solidFill>
                <a:effectLst/>
                <a:uLnTx/>
                <a:uFillTx/>
                <a:latin typeface="IBM Plex Mono SemiBold"/>
                <a:sym typeface="IBM Plex Mono SemiBold"/>
              </a:rPr>
              <a:t>p0, offset 7</a:t>
            </a:r>
          </a:p>
        </p:txBody>
      </p:sp>
      <p:sp>
        <p:nvSpPr>
          <p:cNvPr id="788" name="TextBox 33"/>
          <p:cNvSpPr txBox="1"/>
          <p:nvPr/>
        </p:nvSpPr>
        <p:spPr>
          <a:xfrm>
            <a:off x="7405446" y="1435853"/>
            <a:ext cx="1167626"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2000" b="0">
                <a:solidFill>
                  <a:srgbClr val="2E4559"/>
                </a:solidFill>
                <a:latin typeface="IBM Plex Mono SemiBold"/>
                <a:ea typeface="IBM Plex Mono SemiBold"/>
                <a:cs typeface="IBM Plex Mono SemiBold"/>
                <a:sym typeface="IBM Plex Mono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a:ln>
                  <a:noFill/>
                </a:ln>
                <a:solidFill>
                  <a:srgbClr val="2E4559"/>
                </a:solidFill>
                <a:effectLst/>
                <a:uLnTx/>
                <a:uFillTx/>
                <a:latin typeface="IBM Plex Mono SemiBold"/>
                <a:sym typeface="IBM Plex Mono SemiBold"/>
              </a:rPr>
              <a:t>p1, offset 3</a:t>
            </a:r>
          </a:p>
        </p:txBody>
      </p:sp>
      <p:sp>
        <p:nvSpPr>
          <p:cNvPr id="789" name="TextBox 34"/>
          <p:cNvSpPr txBox="1"/>
          <p:nvPr/>
        </p:nvSpPr>
        <p:spPr>
          <a:xfrm>
            <a:off x="7399823" y="1828098"/>
            <a:ext cx="1167626"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2000" b="0">
                <a:solidFill>
                  <a:srgbClr val="2E4559"/>
                </a:solidFill>
                <a:latin typeface="IBM Plex Mono SemiBold"/>
                <a:ea typeface="IBM Plex Mono SemiBold"/>
                <a:cs typeface="IBM Plex Mono SemiBold"/>
                <a:sym typeface="IBM Plex Mono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a:ln>
                  <a:noFill/>
                </a:ln>
                <a:solidFill>
                  <a:srgbClr val="2E4559"/>
                </a:solidFill>
                <a:effectLst/>
                <a:uLnTx/>
                <a:uFillTx/>
                <a:latin typeface="IBM Plex Mono SemiBold"/>
                <a:sym typeface="IBM Plex Mono SemiBold"/>
              </a:rPr>
              <a:t>p2, offset 5</a:t>
            </a:r>
          </a:p>
        </p:txBody>
      </p:sp>
      <p:sp>
        <p:nvSpPr>
          <p:cNvPr id="865" name="Straight Arrow Connector 44"/>
          <p:cNvSpPr/>
          <p:nvPr/>
        </p:nvSpPr>
        <p:spPr>
          <a:xfrm>
            <a:off x="3997054" y="1169473"/>
            <a:ext cx="2235657" cy="6604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262" y="8483"/>
                  <a:pt x="12462" y="1283"/>
                  <a:pt x="21600" y="0"/>
                </a:cubicBezTo>
              </a:path>
            </a:pathLst>
          </a:custGeom>
          <a:ln w="38100">
            <a:solidFill>
              <a:srgbClr val="476CE7"/>
            </a:solidFill>
            <a:tailEnd type="triangle"/>
          </a:ln>
        </p:spPr>
        <p:txBody>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866" name="Straight Arrow Connector 47"/>
          <p:cNvSpPr/>
          <p:nvPr/>
        </p:nvSpPr>
        <p:spPr>
          <a:xfrm>
            <a:off x="2702699" y="1546763"/>
            <a:ext cx="3530017" cy="128505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881" y="8628"/>
                  <a:pt x="17081" y="1428"/>
                  <a:pt x="21600" y="0"/>
                </a:cubicBezTo>
              </a:path>
            </a:pathLst>
          </a:custGeom>
          <a:ln w="38100">
            <a:solidFill>
              <a:srgbClr val="476CE7"/>
            </a:solidFill>
            <a:tailEnd type="triangle"/>
          </a:ln>
        </p:spPr>
        <p:txBody>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867" name="Straight Arrow Connector 50"/>
          <p:cNvSpPr/>
          <p:nvPr/>
        </p:nvSpPr>
        <p:spPr>
          <a:xfrm>
            <a:off x="3349877" y="1944828"/>
            <a:ext cx="2882834" cy="18889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383" y="7864"/>
                  <a:pt x="11583" y="664"/>
                  <a:pt x="21600" y="0"/>
                </a:cubicBezTo>
              </a:path>
            </a:pathLst>
          </a:custGeom>
          <a:ln w="38100">
            <a:solidFill>
              <a:srgbClr val="476CE7"/>
            </a:solidFill>
            <a:tailEnd type="triangle"/>
          </a:ln>
        </p:spPr>
        <p:txBody>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868" name="Straight Arrow Connector 54"/>
          <p:cNvSpPr/>
          <p:nvPr/>
        </p:nvSpPr>
        <p:spPr>
          <a:xfrm>
            <a:off x="4022689" y="1825646"/>
            <a:ext cx="2210022" cy="1787586"/>
          </a:xfrm>
          <a:custGeom>
            <a:avLst/>
            <a:gdLst/>
            <a:ahLst/>
            <a:cxnLst>
              <a:cxn ang="0">
                <a:pos x="wd2" y="hd2"/>
              </a:cxn>
              <a:cxn ang="5400000">
                <a:pos x="wd2" y="hd2"/>
              </a:cxn>
              <a:cxn ang="10800000">
                <a:pos x="wd2" y="hd2"/>
              </a:cxn>
              <a:cxn ang="16200000">
                <a:pos x="wd2" y="hd2"/>
              </a:cxn>
            </a:cxnLst>
            <a:rect l="0" t="0" r="r" b="b"/>
            <a:pathLst>
              <a:path w="21172" h="21600" extrusionOk="0">
                <a:moveTo>
                  <a:pt x="20" y="0"/>
                </a:moveTo>
                <a:cubicBezTo>
                  <a:pt x="-428" y="14306"/>
                  <a:pt x="6623" y="21506"/>
                  <a:pt x="21172" y="21600"/>
                </a:cubicBezTo>
              </a:path>
            </a:pathLst>
          </a:custGeom>
          <a:ln w="38100">
            <a:solidFill>
              <a:srgbClr val="5AAAFA"/>
            </a:solidFill>
            <a:tailEnd type="triangle"/>
          </a:ln>
        </p:spPr>
        <p:txBody>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869" name="Straight Arrow Connector 57"/>
          <p:cNvSpPr/>
          <p:nvPr/>
        </p:nvSpPr>
        <p:spPr>
          <a:xfrm>
            <a:off x="2702699" y="2831818"/>
            <a:ext cx="3529973" cy="11738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151" y="11291"/>
                  <a:pt x="12351" y="18491"/>
                  <a:pt x="21600" y="21600"/>
                </a:cubicBezTo>
              </a:path>
            </a:pathLst>
          </a:custGeom>
          <a:ln w="38100">
            <a:solidFill>
              <a:srgbClr val="5AAAFA"/>
            </a:solidFill>
            <a:tailEnd type="triangle"/>
          </a:ln>
        </p:spPr>
        <p:txBody>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870" name="Straight Arrow Connector 60"/>
          <p:cNvSpPr/>
          <p:nvPr/>
        </p:nvSpPr>
        <p:spPr>
          <a:xfrm>
            <a:off x="3349876" y="3833728"/>
            <a:ext cx="2882832" cy="318670"/>
          </a:xfrm>
          <a:custGeom>
            <a:avLst/>
            <a:gdLst/>
            <a:ahLst/>
            <a:cxnLst>
              <a:cxn ang="0">
                <a:pos x="wd2" y="hd2"/>
              </a:cxn>
              <a:cxn ang="5400000">
                <a:pos x="wd2" y="hd2"/>
              </a:cxn>
              <a:cxn ang="10800000">
                <a:pos x="wd2" y="hd2"/>
              </a:cxn>
              <a:cxn ang="16200000">
                <a:pos x="wd2" y="hd2"/>
              </a:cxn>
            </a:cxnLst>
            <a:rect l="0" t="0" r="r" b="b"/>
            <a:pathLst>
              <a:path w="21600" h="18225" extrusionOk="0">
                <a:moveTo>
                  <a:pt x="0" y="0"/>
                </a:moveTo>
                <a:cubicBezTo>
                  <a:pt x="6586" y="16200"/>
                  <a:pt x="13786" y="21600"/>
                  <a:pt x="21600" y="16200"/>
                </a:cubicBezTo>
              </a:path>
            </a:pathLst>
          </a:custGeom>
          <a:ln w="38100">
            <a:solidFill>
              <a:srgbClr val="5AAAFA"/>
            </a:solidFill>
            <a:tailEnd type="triangle"/>
          </a:ln>
        </p:spPr>
        <p:txBody>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796" name="TextBox 9"/>
          <p:cNvSpPr txBox="1"/>
          <p:nvPr/>
        </p:nvSpPr>
        <p:spPr>
          <a:xfrm>
            <a:off x="2565885" y="987216"/>
            <a:ext cx="652102"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2400" b="0" cap="all" spc="96">
                <a:solidFill>
                  <a:srgbClr val="476CE8"/>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400" b="0" i="0" u="none" strike="noStrike" kern="0" cap="all" spc="96" normalizeH="0" baseline="0" noProof="0">
                <a:ln>
                  <a:noFill/>
                </a:ln>
                <a:solidFill>
                  <a:srgbClr val="476CE8"/>
                </a:solidFill>
                <a:effectLst/>
                <a:uLnTx/>
                <a:uFillTx/>
                <a:latin typeface="IBM Plex Sans SemiBold"/>
                <a:sym typeface="IBM Plex Sans SemiBold"/>
              </a:rPr>
              <a:t>Topic</a:t>
            </a:r>
          </a:p>
        </p:txBody>
      </p:sp>
      <p:grpSp>
        <p:nvGrpSpPr>
          <p:cNvPr id="799" name="Rounded Rectangle 10"/>
          <p:cNvGrpSpPr/>
          <p:nvPr/>
        </p:nvGrpSpPr>
        <p:grpSpPr>
          <a:xfrm>
            <a:off x="1596435" y="2512813"/>
            <a:ext cx="325305" cy="629490"/>
            <a:chOff x="0" y="0"/>
            <a:chExt cx="578318" cy="1119091"/>
          </a:xfrm>
        </p:grpSpPr>
        <p:sp>
          <p:nvSpPr>
            <p:cNvPr id="797"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798" name="0"/>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0</a:t>
              </a:r>
            </a:p>
          </p:txBody>
        </p:sp>
      </p:grpSp>
      <p:grpSp>
        <p:nvGrpSpPr>
          <p:cNvPr id="802" name="Rounded Rectangle 11"/>
          <p:cNvGrpSpPr/>
          <p:nvPr/>
        </p:nvGrpSpPr>
        <p:grpSpPr>
          <a:xfrm>
            <a:off x="1919454" y="2512813"/>
            <a:ext cx="325305" cy="629490"/>
            <a:chOff x="0" y="0"/>
            <a:chExt cx="578318" cy="1119091"/>
          </a:xfrm>
        </p:grpSpPr>
        <p:sp>
          <p:nvSpPr>
            <p:cNvPr id="800"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01" name="1"/>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1</a:t>
              </a:r>
            </a:p>
          </p:txBody>
        </p:sp>
      </p:grpSp>
      <p:grpSp>
        <p:nvGrpSpPr>
          <p:cNvPr id="805" name="Rounded Rectangle 12"/>
          <p:cNvGrpSpPr/>
          <p:nvPr/>
        </p:nvGrpSpPr>
        <p:grpSpPr>
          <a:xfrm>
            <a:off x="2244759" y="2512813"/>
            <a:ext cx="325305" cy="629490"/>
            <a:chOff x="0" y="0"/>
            <a:chExt cx="578318" cy="1119091"/>
          </a:xfrm>
        </p:grpSpPr>
        <p:sp>
          <p:nvSpPr>
            <p:cNvPr id="803"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04" name="2"/>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2</a:t>
              </a:r>
            </a:p>
          </p:txBody>
        </p:sp>
      </p:grpSp>
      <p:grpSp>
        <p:nvGrpSpPr>
          <p:cNvPr id="808" name="Rounded Rectangle 13"/>
          <p:cNvGrpSpPr/>
          <p:nvPr/>
        </p:nvGrpSpPr>
        <p:grpSpPr>
          <a:xfrm>
            <a:off x="2567779" y="2512813"/>
            <a:ext cx="325305" cy="629490"/>
            <a:chOff x="0" y="0"/>
            <a:chExt cx="578318" cy="1119091"/>
          </a:xfrm>
        </p:grpSpPr>
        <p:sp>
          <p:nvSpPr>
            <p:cNvPr id="806"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07" name="3"/>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3</a:t>
              </a:r>
            </a:p>
          </p:txBody>
        </p:sp>
      </p:grpSp>
      <p:grpSp>
        <p:nvGrpSpPr>
          <p:cNvPr id="811" name="Rounded Rectangle 16"/>
          <p:cNvGrpSpPr/>
          <p:nvPr/>
        </p:nvGrpSpPr>
        <p:grpSpPr>
          <a:xfrm>
            <a:off x="1596435" y="3514724"/>
            <a:ext cx="325305" cy="629490"/>
            <a:chOff x="0" y="0"/>
            <a:chExt cx="578318" cy="1119091"/>
          </a:xfrm>
        </p:grpSpPr>
        <p:sp>
          <p:nvSpPr>
            <p:cNvPr id="809"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10" name="0"/>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0</a:t>
              </a:r>
            </a:p>
          </p:txBody>
        </p:sp>
      </p:grpSp>
      <p:grpSp>
        <p:nvGrpSpPr>
          <p:cNvPr id="814" name="Rounded Rectangle 17"/>
          <p:cNvGrpSpPr/>
          <p:nvPr/>
        </p:nvGrpSpPr>
        <p:grpSpPr>
          <a:xfrm>
            <a:off x="1919454" y="3514724"/>
            <a:ext cx="325305" cy="629490"/>
            <a:chOff x="0" y="0"/>
            <a:chExt cx="578318" cy="1119091"/>
          </a:xfrm>
        </p:grpSpPr>
        <p:sp>
          <p:nvSpPr>
            <p:cNvPr id="812"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13" name="1"/>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1</a:t>
              </a:r>
            </a:p>
          </p:txBody>
        </p:sp>
      </p:grpSp>
      <p:grpSp>
        <p:nvGrpSpPr>
          <p:cNvPr id="817" name="Rounded Rectangle 18"/>
          <p:cNvGrpSpPr/>
          <p:nvPr/>
        </p:nvGrpSpPr>
        <p:grpSpPr>
          <a:xfrm>
            <a:off x="2244759" y="3514724"/>
            <a:ext cx="325305" cy="629490"/>
            <a:chOff x="0" y="0"/>
            <a:chExt cx="578318" cy="1119091"/>
          </a:xfrm>
        </p:grpSpPr>
        <p:sp>
          <p:nvSpPr>
            <p:cNvPr id="815"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16" name="2"/>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2</a:t>
              </a:r>
            </a:p>
          </p:txBody>
        </p:sp>
      </p:grpSp>
      <p:grpSp>
        <p:nvGrpSpPr>
          <p:cNvPr id="820" name="Rounded Rectangle 19"/>
          <p:cNvGrpSpPr/>
          <p:nvPr/>
        </p:nvGrpSpPr>
        <p:grpSpPr>
          <a:xfrm>
            <a:off x="2567779" y="3514724"/>
            <a:ext cx="325305" cy="629490"/>
            <a:chOff x="0" y="0"/>
            <a:chExt cx="578318" cy="1119091"/>
          </a:xfrm>
        </p:grpSpPr>
        <p:sp>
          <p:nvSpPr>
            <p:cNvPr id="818"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19" name="3"/>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3</a:t>
              </a:r>
            </a:p>
          </p:txBody>
        </p:sp>
      </p:grpSp>
      <p:grpSp>
        <p:nvGrpSpPr>
          <p:cNvPr id="823" name="Rounded Rectangle 20"/>
          <p:cNvGrpSpPr/>
          <p:nvPr/>
        </p:nvGrpSpPr>
        <p:grpSpPr>
          <a:xfrm>
            <a:off x="2893082" y="3514724"/>
            <a:ext cx="325305" cy="629490"/>
            <a:chOff x="0" y="0"/>
            <a:chExt cx="578318" cy="1119091"/>
          </a:xfrm>
        </p:grpSpPr>
        <p:sp>
          <p:nvSpPr>
            <p:cNvPr id="821" name="Rounded Rectangle"/>
            <p:cNvSpPr/>
            <p:nvPr/>
          </p:nvSpPr>
          <p:spPr>
            <a:xfrm>
              <a:off x="0" y="0"/>
              <a:ext cx="578318" cy="1119091"/>
            </a:xfrm>
            <a:prstGeom prst="roundRect">
              <a:avLst>
                <a:gd name="adj" fmla="val 16667"/>
              </a:avLst>
            </a:prstGeom>
            <a:solidFill>
              <a:srgbClr val="FEFFFE"/>
            </a:solidFill>
            <a:ln w="38100" cap="flat">
              <a:solidFill>
                <a:srgbClr val="476CE7"/>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22" name="4"/>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4</a:t>
              </a:r>
            </a:p>
          </p:txBody>
        </p:sp>
      </p:grpSp>
      <p:grpSp>
        <p:nvGrpSpPr>
          <p:cNvPr id="826" name="Rounded Rectangle 21"/>
          <p:cNvGrpSpPr/>
          <p:nvPr/>
        </p:nvGrpSpPr>
        <p:grpSpPr>
          <a:xfrm>
            <a:off x="3214956" y="3514724"/>
            <a:ext cx="325305" cy="629490"/>
            <a:chOff x="0" y="0"/>
            <a:chExt cx="578318" cy="1119091"/>
          </a:xfrm>
        </p:grpSpPr>
        <p:sp>
          <p:nvSpPr>
            <p:cNvPr id="824" name="Rounded Rectangle"/>
            <p:cNvSpPr/>
            <p:nvPr/>
          </p:nvSpPr>
          <p:spPr>
            <a:xfrm>
              <a:off x="0" y="0"/>
              <a:ext cx="578318" cy="1119091"/>
            </a:xfrm>
            <a:prstGeom prst="roundRect">
              <a:avLst>
                <a:gd name="adj" fmla="val 16667"/>
              </a:avLst>
            </a:prstGeom>
            <a:solidFill>
              <a:srgbClr val="FEFFFE"/>
            </a:solidFill>
            <a:ln w="38100" cap="flat">
              <a:solidFill>
                <a:srgbClr val="476CE7"/>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25" name="5"/>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5</a:t>
              </a:r>
            </a:p>
          </p:txBody>
        </p:sp>
      </p:grpSp>
      <p:sp>
        <p:nvSpPr>
          <p:cNvPr id="827" name="TextBox 22"/>
          <p:cNvSpPr txBox="1"/>
          <p:nvPr/>
        </p:nvSpPr>
        <p:spPr>
          <a:xfrm>
            <a:off x="173261" y="1694786"/>
            <a:ext cx="1279645"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1900" b="0" cap="all" spc="76">
                <a:solidFill>
                  <a:srgbClr val="476CE8"/>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400" b="0" i="0" u="none" strike="noStrike" kern="0" cap="all" spc="76" normalizeH="0" baseline="0" noProof="0" dirty="0">
                <a:ln>
                  <a:noFill/>
                </a:ln>
                <a:solidFill>
                  <a:srgbClr val="476CE8"/>
                </a:solidFill>
                <a:effectLst/>
                <a:uLnTx/>
                <a:uFillTx/>
                <a:latin typeface="IBM Plex Sans SemiBold"/>
                <a:sym typeface="IBM Plex Sans SemiBold"/>
              </a:rPr>
              <a:t>Partition 0</a:t>
            </a:r>
          </a:p>
        </p:txBody>
      </p:sp>
      <p:sp>
        <p:nvSpPr>
          <p:cNvPr id="828" name="TextBox 24"/>
          <p:cNvSpPr txBox="1"/>
          <p:nvPr/>
        </p:nvSpPr>
        <p:spPr>
          <a:xfrm>
            <a:off x="173261" y="2698893"/>
            <a:ext cx="1279645"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1900" b="0" cap="all" spc="76">
                <a:solidFill>
                  <a:srgbClr val="476CE8"/>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400" b="0" i="0" u="none" strike="noStrike" kern="0" cap="all" spc="76" normalizeH="0" baseline="0" noProof="0">
                <a:ln>
                  <a:noFill/>
                </a:ln>
                <a:solidFill>
                  <a:srgbClr val="476CE8"/>
                </a:solidFill>
                <a:effectLst/>
                <a:uLnTx/>
                <a:uFillTx/>
                <a:latin typeface="IBM Plex Sans SemiBold"/>
                <a:sym typeface="IBM Plex Sans SemiBold"/>
              </a:rPr>
              <a:t>Partition 1</a:t>
            </a:r>
          </a:p>
        </p:txBody>
      </p:sp>
      <p:sp>
        <p:nvSpPr>
          <p:cNvPr id="829" name="TextBox 25"/>
          <p:cNvSpPr txBox="1"/>
          <p:nvPr/>
        </p:nvSpPr>
        <p:spPr>
          <a:xfrm>
            <a:off x="173261" y="3703001"/>
            <a:ext cx="1279645"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1900" b="0" cap="all" spc="76">
                <a:solidFill>
                  <a:srgbClr val="476CE8"/>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400" b="0" i="0" u="none" strike="noStrike" kern="0" cap="all" spc="76" normalizeH="0" baseline="0" noProof="0">
                <a:ln>
                  <a:noFill/>
                </a:ln>
                <a:solidFill>
                  <a:srgbClr val="476CE8"/>
                </a:solidFill>
                <a:effectLst/>
                <a:uLnTx/>
                <a:uFillTx/>
                <a:latin typeface="IBM Plex Sans SemiBold"/>
                <a:sym typeface="IBM Plex Sans SemiBold"/>
              </a:rPr>
              <a:t>Partition 2</a:t>
            </a:r>
          </a:p>
        </p:txBody>
      </p:sp>
      <p:grpSp>
        <p:nvGrpSpPr>
          <p:cNvPr id="832" name="Rounded Rectangle 2"/>
          <p:cNvGrpSpPr/>
          <p:nvPr/>
        </p:nvGrpSpPr>
        <p:grpSpPr>
          <a:xfrm>
            <a:off x="1596435" y="1510903"/>
            <a:ext cx="325305" cy="629490"/>
            <a:chOff x="0" y="0"/>
            <a:chExt cx="578318" cy="1119091"/>
          </a:xfrm>
        </p:grpSpPr>
        <p:sp>
          <p:nvSpPr>
            <p:cNvPr id="830"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31" name="0"/>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dirty="0">
                  <a:ln>
                    <a:noFill/>
                  </a:ln>
                  <a:solidFill>
                    <a:srgbClr val="002060"/>
                  </a:solidFill>
                  <a:effectLst/>
                  <a:uLnTx/>
                  <a:uFillTx/>
                  <a:latin typeface="IBM Plex Mono SemiBold"/>
                  <a:sym typeface="IBM Plex Mono SemiBold"/>
                </a:rPr>
                <a:t>0</a:t>
              </a:r>
            </a:p>
          </p:txBody>
        </p:sp>
      </p:grpSp>
      <p:grpSp>
        <p:nvGrpSpPr>
          <p:cNvPr id="835" name="Rounded Rectangle 3"/>
          <p:cNvGrpSpPr/>
          <p:nvPr/>
        </p:nvGrpSpPr>
        <p:grpSpPr>
          <a:xfrm>
            <a:off x="1919454" y="1510903"/>
            <a:ext cx="325305" cy="629490"/>
            <a:chOff x="0" y="0"/>
            <a:chExt cx="578318" cy="1119091"/>
          </a:xfrm>
        </p:grpSpPr>
        <p:sp>
          <p:nvSpPr>
            <p:cNvPr id="833"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34" name="1"/>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1</a:t>
              </a:r>
            </a:p>
          </p:txBody>
        </p:sp>
      </p:grpSp>
      <p:grpSp>
        <p:nvGrpSpPr>
          <p:cNvPr id="838" name="Rounded Rectangle 4"/>
          <p:cNvGrpSpPr/>
          <p:nvPr/>
        </p:nvGrpSpPr>
        <p:grpSpPr>
          <a:xfrm>
            <a:off x="2244759" y="1510903"/>
            <a:ext cx="325305" cy="629490"/>
            <a:chOff x="0" y="0"/>
            <a:chExt cx="578318" cy="1119091"/>
          </a:xfrm>
        </p:grpSpPr>
        <p:sp>
          <p:nvSpPr>
            <p:cNvPr id="836"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37" name="2"/>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2</a:t>
              </a:r>
            </a:p>
          </p:txBody>
        </p:sp>
      </p:grpSp>
      <p:grpSp>
        <p:nvGrpSpPr>
          <p:cNvPr id="841" name="Rounded Rectangle 5"/>
          <p:cNvGrpSpPr/>
          <p:nvPr/>
        </p:nvGrpSpPr>
        <p:grpSpPr>
          <a:xfrm>
            <a:off x="2567779" y="1510903"/>
            <a:ext cx="325305" cy="629490"/>
            <a:chOff x="0" y="0"/>
            <a:chExt cx="578318" cy="1119091"/>
          </a:xfrm>
        </p:grpSpPr>
        <p:sp>
          <p:nvSpPr>
            <p:cNvPr id="839"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40" name="3"/>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3</a:t>
              </a:r>
            </a:p>
          </p:txBody>
        </p:sp>
      </p:grpSp>
      <p:grpSp>
        <p:nvGrpSpPr>
          <p:cNvPr id="844" name="Rounded Rectangle 6"/>
          <p:cNvGrpSpPr/>
          <p:nvPr/>
        </p:nvGrpSpPr>
        <p:grpSpPr>
          <a:xfrm>
            <a:off x="2893082" y="1510903"/>
            <a:ext cx="325305" cy="629490"/>
            <a:chOff x="0" y="0"/>
            <a:chExt cx="578318" cy="1119091"/>
          </a:xfrm>
        </p:grpSpPr>
        <p:sp>
          <p:nvSpPr>
            <p:cNvPr id="842" name="Rounded Rectangle"/>
            <p:cNvSpPr/>
            <p:nvPr/>
          </p:nvSpPr>
          <p:spPr>
            <a:xfrm>
              <a:off x="0" y="0"/>
              <a:ext cx="578318" cy="1119091"/>
            </a:xfrm>
            <a:prstGeom prst="roundRect">
              <a:avLst>
                <a:gd name="adj" fmla="val 16667"/>
              </a:avLst>
            </a:prstGeom>
            <a:solidFill>
              <a:srgbClr val="FEFFFE"/>
            </a:solidFill>
            <a:ln w="38100" cap="flat">
              <a:solidFill>
                <a:srgbClr val="476CE7"/>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43" name="4"/>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4</a:t>
              </a:r>
            </a:p>
          </p:txBody>
        </p:sp>
      </p:grpSp>
      <p:grpSp>
        <p:nvGrpSpPr>
          <p:cNvPr id="847" name="Rounded Rectangle 7"/>
          <p:cNvGrpSpPr/>
          <p:nvPr/>
        </p:nvGrpSpPr>
        <p:grpSpPr>
          <a:xfrm>
            <a:off x="3214956" y="1510903"/>
            <a:ext cx="325305" cy="629490"/>
            <a:chOff x="0" y="0"/>
            <a:chExt cx="578318" cy="1119091"/>
          </a:xfrm>
        </p:grpSpPr>
        <p:sp>
          <p:nvSpPr>
            <p:cNvPr id="845" name="Rounded Rectangle"/>
            <p:cNvSpPr/>
            <p:nvPr/>
          </p:nvSpPr>
          <p:spPr>
            <a:xfrm>
              <a:off x="0" y="0"/>
              <a:ext cx="578318" cy="1119091"/>
            </a:xfrm>
            <a:prstGeom prst="roundRect">
              <a:avLst>
                <a:gd name="adj" fmla="val 16667"/>
              </a:avLst>
            </a:prstGeom>
            <a:solidFill>
              <a:srgbClr val="FEFFFE"/>
            </a:solidFill>
            <a:ln w="38100" cap="flat">
              <a:solidFill>
                <a:srgbClr val="476CE7"/>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46" name="5"/>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5</a:t>
              </a:r>
            </a:p>
          </p:txBody>
        </p:sp>
      </p:grpSp>
      <p:grpSp>
        <p:nvGrpSpPr>
          <p:cNvPr id="850" name="Rounded Rectangle 26"/>
          <p:cNvGrpSpPr/>
          <p:nvPr/>
        </p:nvGrpSpPr>
        <p:grpSpPr>
          <a:xfrm>
            <a:off x="3540259" y="1510902"/>
            <a:ext cx="325305" cy="629490"/>
            <a:chOff x="0" y="0"/>
            <a:chExt cx="578318" cy="1119091"/>
          </a:xfrm>
        </p:grpSpPr>
        <p:sp>
          <p:nvSpPr>
            <p:cNvPr id="848" name="Rounded Rectangle"/>
            <p:cNvSpPr/>
            <p:nvPr/>
          </p:nvSpPr>
          <p:spPr>
            <a:xfrm>
              <a:off x="0" y="0"/>
              <a:ext cx="578318" cy="1119091"/>
            </a:xfrm>
            <a:prstGeom prst="roundRect">
              <a:avLst>
                <a:gd name="adj" fmla="val 16667"/>
              </a:avLst>
            </a:prstGeom>
            <a:solidFill>
              <a:srgbClr val="FEFFFE"/>
            </a:solidFill>
            <a:ln w="38100" cap="flat">
              <a:solidFill>
                <a:srgbClr val="476CE7"/>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49" name="6"/>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6</a:t>
              </a:r>
            </a:p>
          </p:txBody>
        </p:sp>
      </p:grpSp>
      <p:grpSp>
        <p:nvGrpSpPr>
          <p:cNvPr id="853" name="Rounded Rectangle 27"/>
          <p:cNvGrpSpPr/>
          <p:nvPr/>
        </p:nvGrpSpPr>
        <p:grpSpPr>
          <a:xfrm>
            <a:off x="3862133" y="1510902"/>
            <a:ext cx="325305" cy="629490"/>
            <a:chOff x="0" y="0"/>
            <a:chExt cx="578318" cy="1119091"/>
          </a:xfrm>
        </p:grpSpPr>
        <p:sp>
          <p:nvSpPr>
            <p:cNvPr id="851" name="Rounded Rectangle"/>
            <p:cNvSpPr/>
            <p:nvPr/>
          </p:nvSpPr>
          <p:spPr>
            <a:xfrm>
              <a:off x="0" y="0"/>
              <a:ext cx="578318" cy="1119091"/>
            </a:xfrm>
            <a:prstGeom prst="roundRect">
              <a:avLst>
                <a:gd name="adj" fmla="val 16667"/>
              </a:avLst>
            </a:prstGeom>
            <a:solidFill>
              <a:srgbClr val="FEFFFE"/>
            </a:solidFill>
            <a:ln w="38100" cap="flat">
              <a:solidFill>
                <a:srgbClr val="476CE7"/>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52" name="7"/>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7</a:t>
              </a:r>
            </a:p>
          </p:txBody>
        </p:sp>
      </p:grpSp>
      <p:sp>
        <p:nvSpPr>
          <p:cNvPr id="854" name="Consumer"/>
          <p:cNvSpPr/>
          <p:nvPr/>
        </p:nvSpPr>
        <p:spPr>
          <a:xfrm>
            <a:off x="6243426" y="1007548"/>
            <a:ext cx="1029846" cy="316439"/>
          </a:xfrm>
          <a:prstGeom prst="roundRect">
            <a:avLst>
              <a:gd name="adj" fmla="val 9254"/>
            </a:avLst>
          </a:prstGeom>
          <a:solidFill>
            <a:srgbClr val="FFFFFF"/>
          </a:solidFill>
          <a:ln w="38100">
            <a:solidFill>
              <a:srgbClr val="476CE7"/>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8575" tIns="28575" rIns="28575" bIns="28575" anchor="ctr"/>
          <a:lstStyle>
            <a:lvl1pPr>
              <a:defRPr sz="2000" b="0" cap="all" spc="59">
                <a:solidFill>
                  <a:srgbClr val="476CE7"/>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125" b="0" i="0" u="none" strike="noStrike" kern="0" cap="all" spc="59" normalizeH="0" baseline="0" noProof="0" dirty="0">
                <a:ln>
                  <a:noFill/>
                </a:ln>
                <a:solidFill>
                  <a:srgbClr val="476CE7"/>
                </a:solidFill>
                <a:effectLst/>
                <a:uLnTx/>
                <a:uFillTx/>
                <a:latin typeface="IBM Plex Sans SemiBold"/>
                <a:sym typeface="IBM Plex Sans SemiBold"/>
              </a:rPr>
              <a:t>Consumer</a:t>
            </a:r>
          </a:p>
        </p:txBody>
      </p:sp>
      <p:sp>
        <p:nvSpPr>
          <p:cNvPr id="855" name="Consumer"/>
          <p:cNvSpPr/>
          <p:nvPr/>
        </p:nvSpPr>
        <p:spPr>
          <a:xfrm>
            <a:off x="6243426" y="1399793"/>
            <a:ext cx="1029847" cy="316438"/>
          </a:xfrm>
          <a:prstGeom prst="roundRect">
            <a:avLst>
              <a:gd name="adj" fmla="val 9254"/>
            </a:avLst>
          </a:prstGeom>
          <a:solidFill>
            <a:srgbClr val="FFFFFF"/>
          </a:solidFill>
          <a:ln w="38100">
            <a:solidFill>
              <a:srgbClr val="476CE7"/>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8575" tIns="28575" rIns="28575" bIns="28575" anchor="ctr"/>
          <a:lstStyle>
            <a:lvl1pPr>
              <a:defRPr sz="2000" b="0" cap="all" spc="59">
                <a:solidFill>
                  <a:srgbClr val="476CE7"/>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125" b="0" i="0" u="none" strike="noStrike" kern="0" cap="all" spc="59" normalizeH="0" baseline="0" noProof="0">
                <a:ln>
                  <a:noFill/>
                </a:ln>
                <a:solidFill>
                  <a:srgbClr val="476CE7"/>
                </a:solidFill>
                <a:effectLst/>
                <a:uLnTx/>
                <a:uFillTx/>
                <a:latin typeface="IBM Plex Sans SemiBold"/>
                <a:sym typeface="IBM Plex Sans SemiBold"/>
              </a:rPr>
              <a:t>Consumer</a:t>
            </a:r>
          </a:p>
        </p:txBody>
      </p:sp>
      <p:sp>
        <p:nvSpPr>
          <p:cNvPr id="856" name="Consumer"/>
          <p:cNvSpPr/>
          <p:nvPr/>
        </p:nvSpPr>
        <p:spPr>
          <a:xfrm>
            <a:off x="6243426" y="1792037"/>
            <a:ext cx="1029847" cy="316439"/>
          </a:xfrm>
          <a:prstGeom prst="roundRect">
            <a:avLst>
              <a:gd name="adj" fmla="val 9254"/>
            </a:avLst>
          </a:prstGeom>
          <a:solidFill>
            <a:srgbClr val="FFFFFF"/>
          </a:solidFill>
          <a:ln w="38100">
            <a:solidFill>
              <a:srgbClr val="476CE7"/>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8575" tIns="28575" rIns="28575" bIns="28575" anchor="ctr"/>
          <a:lstStyle>
            <a:lvl1pPr>
              <a:defRPr sz="2000" b="0" cap="all" spc="59">
                <a:solidFill>
                  <a:srgbClr val="476CE7"/>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125" b="0" i="0" u="none" strike="noStrike" kern="0" cap="all" spc="59" normalizeH="0" baseline="0" noProof="0">
                <a:ln>
                  <a:noFill/>
                </a:ln>
                <a:solidFill>
                  <a:srgbClr val="476CE7"/>
                </a:solidFill>
                <a:effectLst/>
                <a:uLnTx/>
                <a:uFillTx/>
                <a:latin typeface="IBM Plex Sans SemiBold"/>
                <a:sym typeface="IBM Plex Sans SemiBold"/>
              </a:rPr>
              <a:t>Consumer</a:t>
            </a:r>
          </a:p>
        </p:txBody>
      </p:sp>
      <p:sp>
        <p:nvSpPr>
          <p:cNvPr id="858" name="TextBox 31"/>
          <p:cNvSpPr txBox="1"/>
          <p:nvPr/>
        </p:nvSpPr>
        <p:spPr>
          <a:xfrm>
            <a:off x="6244184" y="2978951"/>
            <a:ext cx="2042674"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2400" b="0" cap="all" spc="96">
                <a:solidFill>
                  <a:srgbClr val="5AAAFA"/>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400" b="0" i="0" u="none" strike="noStrike" kern="0" cap="all" spc="96" normalizeH="0" baseline="0" noProof="0" dirty="0">
                <a:ln>
                  <a:noFill/>
                </a:ln>
                <a:solidFill>
                  <a:srgbClr val="5AAAFA"/>
                </a:solidFill>
                <a:effectLst/>
                <a:uLnTx/>
                <a:uFillTx/>
                <a:latin typeface="IBM Plex Sans SemiBold"/>
                <a:sym typeface="IBM Plex Sans SemiBold"/>
              </a:rPr>
              <a:t>Consumer Group </a:t>
            </a:r>
            <a:r>
              <a:rPr kumimoji="0" lang="en-GB" sz="1400" b="0" i="0" u="none" strike="noStrike" kern="0" cap="all" spc="96" normalizeH="0" baseline="0" noProof="0" dirty="0">
                <a:ln>
                  <a:noFill/>
                </a:ln>
                <a:solidFill>
                  <a:srgbClr val="5AAAFA"/>
                </a:solidFill>
                <a:effectLst/>
                <a:uLnTx/>
                <a:uFillTx/>
                <a:latin typeface="IBM Plex Sans SemiBold"/>
                <a:sym typeface="IBM Plex Sans SemiBold"/>
              </a:rPr>
              <a:t>B</a:t>
            </a:r>
            <a:endParaRPr kumimoji="0" sz="1400" b="0" i="0" u="none" strike="noStrike" kern="0" cap="all" spc="96" normalizeH="0" baseline="0" noProof="0" dirty="0">
              <a:ln>
                <a:noFill/>
              </a:ln>
              <a:solidFill>
                <a:srgbClr val="5AAAFA"/>
              </a:solidFill>
              <a:effectLst/>
              <a:uLnTx/>
              <a:uFillTx/>
              <a:latin typeface="IBM Plex Sans SemiBold"/>
              <a:sym typeface="IBM Plex Sans SemiBold"/>
            </a:endParaRPr>
          </a:p>
        </p:txBody>
      </p:sp>
      <p:sp>
        <p:nvSpPr>
          <p:cNvPr id="859" name="TextBox 32"/>
          <p:cNvSpPr txBox="1"/>
          <p:nvPr/>
        </p:nvSpPr>
        <p:spPr>
          <a:xfrm>
            <a:off x="7399822" y="3472574"/>
            <a:ext cx="1167626"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2000" b="0">
                <a:solidFill>
                  <a:srgbClr val="2E4559"/>
                </a:solidFill>
                <a:latin typeface="IBM Plex Mono SemiBold"/>
                <a:ea typeface="IBM Plex Mono SemiBold"/>
                <a:cs typeface="IBM Plex Mono SemiBold"/>
                <a:sym typeface="IBM Plex Mono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dirty="0">
                <a:ln>
                  <a:noFill/>
                </a:ln>
                <a:solidFill>
                  <a:srgbClr val="2E4559"/>
                </a:solidFill>
                <a:effectLst/>
                <a:uLnTx/>
                <a:uFillTx/>
                <a:latin typeface="IBM Plex Mono SemiBold"/>
                <a:sym typeface="IBM Plex Mono SemiBold"/>
              </a:rPr>
              <a:t>p0, offset 7</a:t>
            </a:r>
          </a:p>
        </p:txBody>
      </p:sp>
      <p:grpSp>
        <p:nvGrpSpPr>
          <p:cNvPr id="862" name="Group"/>
          <p:cNvGrpSpPr/>
          <p:nvPr/>
        </p:nvGrpSpPr>
        <p:grpSpPr>
          <a:xfrm>
            <a:off x="7399823" y="3829469"/>
            <a:ext cx="1173248" cy="442210"/>
            <a:chOff x="-71416" y="0"/>
            <a:chExt cx="2085773" cy="786150"/>
          </a:xfrm>
        </p:grpSpPr>
        <p:sp>
          <p:nvSpPr>
            <p:cNvPr id="860" name="TextBox 33"/>
            <p:cNvSpPr txBox="1"/>
            <p:nvPr/>
          </p:nvSpPr>
          <p:spPr>
            <a:xfrm>
              <a:off x="-61420" y="0"/>
              <a:ext cx="2075777" cy="4206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tIns="25717" rIns="25717" bIns="25717" numCol="1" anchor="t">
              <a:spAutoFit/>
            </a:bodyPr>
            <a:lstStyle>
              <a:lvl1pPr>
                <a:defRPr sz="2000" b="0">
                  <a:solidFill>
                    <a:srgbClr val="2E4559"/>
                  </a:solidFill>
                  <a:latin typeface="IBM Plex Mono SemiBold"/>
                  <a:ea typeface="IBM Plex Mono SemiBold"/>
                  <a:cs typeface="IBM Plex Mono SemiBold"/>
                  <a:sym typeface="IBM Plex Mono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a:ln>
                    <a:noFill/>
                  </a:ln>
                  <a:solidFill>
                    <a:srgbClr val="2E4559"/>
                  </a:solidFill>
                  <a:effectLst/>
                  <a:uLnTx/>
                  <a:uFillTx/>
                  <a:latin typeface="IBM Plex Mono SemiBold"/>
                  <a:sym typeface="IBM Plex Mono SemiBold"/>
                </a:rPr>
                <a:t>p1, offset 3</a:t>
              </a:r>
            </a:p>
          </p:txBody>
        </p:sp>
        <p:sp>
          <p:nvSpPr>
            <p:cNvPr id="861" name="TextBox 34"/>
            <p:cNvSpPr txBox="1"/>
            <p:nvPr/>
          </p:nvSpPr>
          <p:spPr>
            <a:xfrm>
              <a:off x="-71416" y="365525"/>
              <a:ext cx="2075778" cy="4206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tIns="25717" rIns="25717" bIns="25717" numCol="1" anchor="t">
              <a:spAutoFit/>
            </a:bodyPr>
            <a:lstStyle>
              <a:lvl1pPr>
                <a:defRPr sz="2000" b="0">
                  <a:solidFill>
                    <a:srgbClr val="2E4559"/>
                  </a:solidFill>
                  <a:latin typeface="IBM Plex Mono SemiBold"/>
                  <a:ea typeface="IBM Plex Mono SemiBold"/>
                  <a:cs typeface="IBM Plex Mono SemiBold"/>
                  <a:sym typeface="IBM Plex Mono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a:ln>
                    <a:noFill/>
                  </a:ln>
                  <a:solidFill>
                    <a:srgbClr val="2E4559"/>
                  </a:solidFill>
                  <a:effectLst/>
                  <a:uLnTx/>
                  <a:uFillTx/>
                  <a:latin typeface="IBM Plex Mono SemiBold"/>
                  <a:sym typeface="IBM Plex Mono SemiBold"/>
                </a:rPr>
                <a:t>p2, offset 5</a:t>
              </a:r>
            </a:p>
          </p:txBody>
        </p:sp>
      </p:grpSp>
      <p:sp>
        <p:nvSpPr>
          <p:cNvPr id="863" name="Consumer"/>
          <p:cNvSpPr/>
          <p:nvPr/>
        </p:nvSpPr>
        <p:spPr>
          <a:xfrm>
            <a:off x="6243426" y="3436512"/>
            <a:ext cx="1029847" cy="316439"/>
          </a:xfrm>
          <a:prstGeom prst="roundRect">
            <a:avLst>
              <a:gd name="adj" fmla="val 9254"/>
            </a:avLst>
          </a:prstGeom>
          <a:solidFill>
            <a:srgbClr val="FFFFFF"/>
          </a:solidFill>
          <a:ln w="38100">
            <a:solidFill>
              <a:srgbClr val="5AAAFA"/>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8575" tIns="28575" rIns="28575" bIns="28575" anchor="ctr"/>
          <a:lstStyle>
            <a:lvl1pPr>
              <a:defRPr sz="2000" b="0" cap="all" spc="59">
                <a:solidFill>
                  <a:srgbClr val="5AAAFA"/>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125" b="0" i="0" u="none" strike="noStrike" kern="0" cap="all" spc="59" normalizeH="0" baseline="0" noProof="0">
                <a:ln>
                  <a:noFill/>
                </a:ln>
                <a:solidFill>
                  <a:srgbClr val="5AAAFA"/>
                </a:solidFill>
                <a:effectLst/>
                <a:uLnTx/>
                <a:uFillTx/>
                <a:latin typeface="IBM Plex Sans SemiBold"/>
                <a:sym typeface="IBM Plex Sans SemiBold"/>
              </a:rPr>
              <a:t>Consumer</a:t>
            </a:r>
          </a:p>
        </p:txBody>
      </p:sp>
      <p:sp>
        <p:nvSpPr>
          <p:cNvPr id="864" name="Consumer"/>
          <p:cNvSpPr/>
          <p:nvPr/>
        </p:nvSpPr>
        <p:spPr>
          <a:xfrm>
            <a:off x="6243426" y="3896212"/>
            <a:ext cx="1029847" cy="316438"/>
          </a:xfrm>
          <a:prstGeom prst="roundRect">
            <a:avLst>
              <a:gd name="adj" fmla="val 9254"/>
            </a:avLst>
          </a:prstGeom>
          <a:solidFill>
            <a:srgbClr val="FFFFFF"/>
          </a:solidFill>
          <a:ln w="38100">
            <a:solidFill>
              <a:srgbClr val="5AAAFA"/>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8575" tIns="28575" rIns="28575" bIns="28575" anchor="ctr"/>
          <a:lstStyle>
            <a:lvl1pPr>
              <a:defRPr sz="2000" b="0" cap="all" spc="59">
                <a:solidFill>
                  <a:srgbClr val="5AAAFA"/>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125" b="0" i="0" u="none" strike="noStrike" kern="0" cap="all" spc="59" normalizeH="0" baseline="0" noProof="0">
                <a:ln>
                  <a:noFill/>
                </a:ln>
                <a:solidFill>
                  <a:srgbClr val="5AAAFA"/>
                </a:solidFill>
                <a:effectLst/>
                <a:uLnTx/>
                <a:uFillTx/>
                <a:latin typeface="IBM Plex Sans SemiBold"/>
                <a:sym typeface="IBM Plex Sans SemiBold"/>
              </a:rPr>
              <a:t>Consumer</a:t>
            </a:r>
          </a:p>
        </p:txBody>
      </p:sp>
    </p:spTree>
    <p:extLst>
      <p:ext uri="{BB962C8B-B14F-4D97-AF65-F5344CB8AC3E}">
        <p14:creationId xmlns:p14="http://schemas.microsoft.com/office/powerpoint/2010/main" val="19463851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Rounded Rectangle"/>
          <p:cNvSpPr/>
          <p:nvPr/>
        </p:nvSpPr>
        <p:spPr>
          <a:xfrm>
            <a:off x="6029924" y="2794721"/>
            <a:ext cx="2712092" cy="1734298"/>
          </a:xfrm>
          <a:prstGeom prst="roundRect">
            <a:avLst>
              <a:gd name="adj" fmla="val 2142"/>
            </a:avLst>
          </a:prstGeom>
          <a:solidFill>
            <a:srgbClr val="FFFFFF"/>
          </a:solidFill>
          <a:ln w="38100">
            <a:solidFill>
              <a:srgbClr val="5AAAFA"/>
            </a:solidFill>
          </a:ln>
        </p:spPr>
        <p:txBody>
          <a:bodyPr lIns="28575" tIns="28575" rIns="28575" bIns="28575" anchor="ct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784" name="Rounded Rectangle"/>
          <p:cNvSpPr/>
          <p:nvPr/>
        </p:nvSpPr>
        <p:spPr>
          <a:xfrm>
            <a:off x="6029925" y="365756"/>
            <a:ext cx="2712092" cy="2273618"/>
          </a:xfrm>
          <a:prstGeom prst="roundRect">
            <a:avLst>
              <a:gd name="adj" fmla="val 1634"/>
            </a:avLst>
          </a:prstGeom>
          <a:solidFill>
            <a:srgbClr val="E7E9F7"/>
          </a:solidFill>
          <a:ln w="38100">
            <a:solidFill>
              <a:srgbClr val="476CE7"/>
            </a:solidFill>
          </a:ln>
        </p:spPr>
        <p:txBody>
          <a:bodyPr lIns="28575" tIns="28575" rIns="28575" bIns="28575" anchor="ct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785" name="Title 1"/>
          <p:cNvSpPr txBox="1">
            <a:spLocks noGrp="1"/>
          </p:cNvSpPr>
          <p:nvPr>
            <p:ph type="title"/>
          </p:nvPr>
        </p:nvSpPr>
        <p:spPr>
          <a:prstGeom prst="rect">
            <a:avLst/>
          </a:prstGeom>
        </p:spPr>
        <p:txBody>
          <a:bodyPr/>
          <a:lstStyle/>
          <a:p>
            <a:r>
              <a:t>Consumer Groups</a:t>
            </a:r>
          </a:p>
        </p:txBody>
      </p:sp>
      <p:sp>
        <p:nvSpPr>
          <p:cNvPr id="4" name="Slide Number Placeholder 3">
            <a:extLst>
              <a:ext uri="{FF2B5EF4-FFF2-40B4-BE49-F238E27FC236}">
                <a16:creationId xmlns:a16="http://schemas.microsoft.com/office/drawing/2014/main" id="{4290C3E8-7D04-0D4D-BC35-716982AF3DF3}"/>
              </a:ext>
            </a:extLst>
          </p:cNvPr>
          <p:cNvSpPr>
            <a:spLocks noGrp="1"/>
          </p:cNvSpPr>
          <p:nvPr>
            <p:ph type="sldNum" sz="quarter" idx="10"/>
          </p:nvPr>
        </p:nvSpPr>
        <p:spPr/>
        <p:txBody>
          <a:bodyPr/>
          <a:lstStyle/>
          <a:p>
            <a:fld id="{2F63A97E-D605-DC42-8452-C14CD1FA87FA}" type="slidenum">
              <a:rPr lang="en-US" smtClean="0">
                <a:solidFill>
                  <a:srgbClr val="5AAAFA"/>
                </a:solidFill>
              </a:rPr>
              <a:pPr/>
              <a:t>31</a:t>
            </a:fld>
            <a:endParaRPr lang="en-US">
              <a:solidFill>
                <a:srgbClr val="5AAAFA"/>
              </a:solidFill>
            </a:endParaRPr>
          </a:p>
        </p:txBody>
      </p:sp>
      <p:sp>
        <p:nvSpPr>
          <p:cNvPr id="786" name="TextBox 31"/>
          <p:cNvSpPr txBox="1"/>
          <p:nvPr/>
        </p:nvSpPr>
        <p:spPr>
          <a:xfrm>
            <a:off x="6243382" y="549986"/>
            <a:ext cx="2044278"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2400" b="0" cap="all" spc="96">
                <a:solidFill>
                  <a:srgbClr val="476CE7"/>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400" b="0" i="0" u="none" strike="noStrike" kern="0" cap="all" spc="96" normalizeH="0" baseline="0" noProof="0" dirty="0">
                <a:ln>
                  <a:noFill/>
                </a:ln>
                <a:solidFill>
                  <a:srgbClr val="476CE7"/>
                </a:solidFill>
                <a:effectLst/>
                <a:uLnTx/>
                <a:uFillTx/>
                <a:latin typeface="IBM Plex Sans SemiBold"/>
                <a:sym typeface="IBM Plex Sans SemiBold"/>
              </a:rPr>
              <a:t>Consumer Group A</a:t>
            </a:r>
          </a:p>
        </p:txBody>
      </p:sp>
      <p:sp>
        <p:nvSpPr>
          <p:cNvPr id="787" name="TextBox 32"/>
          <p:cNvSpPr txBox="1"/>
          <p:nvPr/>
        </p:nvSpPr>
        <p:spPr>
          <a:xfrm>
            <a:off x="7399822" y="1043609"/>
            <a:ext cx="1167626"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2000" b="0">
                <a:solidFill>
                  <a:srgbClr val="2E4559"/>
                </a:solidFill>
                <a:latin typeface="IBM Plex Mono SemiBold"/>
                <a:ea typeface="IBM Plex Mono SemiBold"/>
                <a:cs typeface="IBM Plex Mono SemiBold"/>
                <a:sym typeface="IBM Plex Mono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dirty="0">
                <a:ln>
                  <a:noFill/>
                </a:ln>
                <a:solidFill>
                  <a:srgbClr val="2E4559"/>
                </a:solidFill>
                <a:effectLst/>
                <a:uLnTx/>
                <a:uFillTx/>
                <a:latin typeface="IBM Plex Mono SemiBold"/>
                <a:sym typeface="IBM Plex Mono SemiBold"/>
              </a:rPr>
              <a:t>p0, offset 7</a:t>
            </a:r>
          </a:p>
        </p:txBody>
      </p:sp>
      <p:sp>
        <p:nvSpPr>
          <p:cNvPr id="788" name="TextBox 33"/>
          <p:cNvSpPr txBox="1"/>
          <p:nvPr/>
        </p:nvSpPr>
        <p:spPr>
          <a:xfrm>
            <a:off x="7405446" y="1435853"/>
            <a:ext cx="1167626"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2000" b="0">
                <a:solidFill>
                  <a:srgbClr val="2E4559"/>
                </a:solidFill>
                <a:latin typeface="IBM Plex Mono SemiBold"/>
                <a:ea typeface="IBM Plex Mono SemiBold"/>
                <a:cs typeface="IBM Plex Mono SemiBold"/>
                <a:sym typeface="IBM Plex Mono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a:ln>
                  <a:noFill/>
                </a:ln>
                <a:solidFill>
                  <a:srgbClr val="2E4559"/>
                </a:solidFill>
                <a:effectLst/>
                <a:uLnTx/>
                <a:uFillTx/>
                <a:latin typeface="IBM Plex Mono SemiBold"/>
                <a:sym typeface="IBM Plex Mono SemiBold"/>
              </a:rPr>
              <a:t>p1, offset 3</a:t>
            </a:r>
          </a:p>
        </p:txBody>
      </p:sp>
      <p:sp>
        <p:nvSpPr>
          <p:cNvPr id="789" name="TextBox 34"/>
          <p:cNvSpPr txBox="1"/>
          <p:nvPr/>
        </p:nvSpPr>
        <p:spPr>
          <a:xfrm>
            <a:off x="7399823" y="1828098"/>
            <a:ext cx="1167626"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2000" b="0">
                <a:solidFill>
                  <a:srgbClr val="2E4559"/>
                </a:solidFill>
                <a:latin typeface="IBM Plex Mono SemiBold"/>
                <a:ea typeface="IBM Plex Mono SemiBold"/>
                <a:cs typeface="IBM Plex Mono SemiBold"/>
                <a:sym typeface="IBM Plex Mono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a:ln>
                  <a:noFill/>
                </a:ln>
                <a:solidFill>
                  <a:srgbClr val="2E4559"/>
                </a:solidFill>
                <a:effectLst/>
                <a:uLnTx/>
                <a:uFillTx/>
                <a:latin typeface="IBM Plex Mono SemiBold"/>
                <a:sym typeface="IBM Plex Mono SemiBold"/>
              </a:rPr>
              <a:t>p2, offset 5</a:t>
            </a:r>
          </a:p>
        </p:txBody>
      </p:sp>
      <p:sp>
        <p:nvSpPr>
          <p:cNvPr id="865" name="Straight Arrow Connector 44"/>
          <p:cNvSpPr/>
          <p:nvPr/>
        </p:nvSpPr>
        <p:spPr>
          <a:xfrm>
            <a:off x="3997054" y="1169473"/>
            <a:ext cx="2235657" cy="6604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262" y="8483"/>
                  <a:pt x="12462" y="1283"/>
                  <a:pt x="21600" y="0"/>
                </a:cubicBezTo>
              </a:path>
            </a:pathLst>
          </a:custGeom>
          <a:ln w="38100">
            <a:solidFill>
              <a:srgbClr val="476CE7"/>
            </a:solidFill>
            <a:tailEnd type="triangle"/>
          </a:ln>
        </p:spPr>
        <p:txBody>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866" name="Straight Arrow Connector 47"/>
          <p:cNvSpPr/>
          <p:nvPr/>
        </p:nvSpPr>
        <p:spPr>
          <a:xfrm>
            <a:off x="2702699" y="1546763"/>
            <a:ext cx="3530017" cy="128505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881" y="8628"/>
                  <a:pt x="17081" y="1428"/>
                  <a:pt x="21600" y="0"/>
                </a:cubicBezTo>
              </a:path>
            </a:pathLst>
          </a:custGeom>
          <a:ln w="38100">
            <a:solidFill>
              <a:srgbClr val="476CE7"/>
            </a:solidFill>
            <a:tailEnd type="triangle"/>
          </a:ln>
        </p:spPr>
        <p:txBody>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867" name="Straight Arrow Connector 50"/>
          <p:cNvSpPr/>
          <p:nvPr/>
        </p:nvSpPr>
        <p:spPr>
          <a:xfrm>
            <a:off x="3349877" y="1944828"/>
            <a:ext cx="2882834" cy="18889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383" y="7864"/>
                  <a:pt x="11583" y="664"/>
                  <a:pt x="21600" y="0"/>
                </a:cubicBezTo>
              </a:path>
            </a:pathLst>
          </a:custGeom>
          <a:ln w="38100">
            <a:solidFill>
              <a:srgbClr val="476CE7"/>
            </a:solidFill>
            <a:tailEnd type="triangle"/>
          </a:ln>
        </p:spPr>
        <p:txBody>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868" name="Straight Arrow Connector 54"/>
          <p:cNvSpPr/>
          <p:nvPr/>
        </p:nvSpPr>
        <p:spPr>
          <a:xfrm>
            <a:off x="4022689" y="1825646"/>
            <a:ext cx="2210022" cy="1787586"/>
          </a:xfrm>
          <a:custGeom>
            <a:avLst/>
            <a:gdLst/>
            <a:ahLst/>
            <a:cxnLst>
              <a:cxn ang="0">
                <a:pos x="wd2" y="hd2"/>
              </a:cxn>
              <a:cxn ang="5400000">
                <a:pos x="wd2" y="hd2"/>
              </a:cxn>
              <a:cxn ang="10800000">
                <a:pos x="wd2" y="hd2"/>
              </a:cxn>
              <a:cxn ang="16200000">
                <a:pos x="wd2" y="hd2"/>
              </a:cxn>
            </a:cxnLst>
            <a:rect l="0" t="0" r="r" b="b"/>
            <a:pathLst>
              <a:path w="21172" h="21600" extrusionOk="0">
                <a:moveTo>
                  <a:pt x="20" y="0"/>
                </a:moveTo>
                <a:cubicBezTo>
                  <a:pt x="-428" y="14306"/>
                  <a:pt x="6623" y="21506"/>
                  <a:pt x="21172" y="21600"/>
                </a:cubicBezTo>
              </a:path>
            </a:pathLst>
          </a:custGeom>
          <a:ln w="38100">
            <a:solidFill>
              <a:srgbClr val="5AAAFA"/>
            </a:solidFill>
            <a:tailEnd type="triangle"/>
          </a:ln>
        </p:spPr>
        <p:txBody>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869" name="Straight Arrow Connector 57"/>
          <p:cNvSpPr/>
          <p:nvPr/>
        </p:nvSpPr>
        <p:spPr>
          <a:xfrm>
            <a:off x="2702699" y="2831818"/>
            <a:ext cx="3529973" cy="11738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151" y="11291"/>
                  <a:pt x="12351" y="18491"/>
                  <a:pt x="21600" y="21600"/>
                </a:cubicBezTo>
              </a:path>
            </a:pathLst>
          </a:custGeom>
          <a:ln w="38100">
            <a:solidFill>
              <a:srgbClr val="5AAAFA"/>
            </a:solidFill>
            <a:tailEnd type="triangle"/>
          </a:ln>
        </p:spPr>
        <p:txBody>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870" name="Straight Arrow Connector 60"/>
          <p:cNvSpPr/>
          <p:nvPr/>
        </p:nvSpPr>
        <p:spPr>
          <a:xfrm>
            <a:off x="3349876" y="3833728"/>
            <a:ext cx="2882832" cy="318670"/>
          </a:xfrm>
          <a:custGeom>
            <a:avLst/>
            <a:gdLst/>
            <a:ahLst/>
            <a:cxnLst>
              <a:cxn ang="0">
                <a:pos x="wd2" y="hd2"/>
              </a:cxn>
              <a:cxn ang="5400000">
                <a:pos x="wd2" y="hd2"/>
              </a:cxn>
              <a:cxn ang="10800000">
                <a:pos x="wd2" y="hd2"/>
              </a:cxn>
              <a:cxn ang="16200000">
                <a:pos x="wd2" y="hd2"/>
              </a:cxn>
            </a:cxnLst>
            <a:rect l="0" t="0" r="r" b="b"/>
            <a:pathLst>
              <a:path w="21600" h="18225" extrusionOk="0">
                <a:moveTo>
                  <a:pt x="0" y="0"/>
                </a:moveTo>
                <a:cubicBezTo>
                  <a:pt x="6586" y="16200"/>
                  <a:pt x="13786" y="21600"/>
                  <a:pt x="21600" y="16200"/>
                </a:cubicBezTo>
              </a:path>
            </a:pathLst>
          </a:custGeom>
          <a:ln w="38100">
            <a:solidFill>
              <a:srgbClr val="5AAAFA"/>
            </a:solidFill>
            <a:tailEnd type="triangle"/>
          </a:ln>
        </p:spPr>
        <p:txBody>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796" name="TextBox 9"/>
          <p:cNvSpPr txBox="1"/>
          <p:nvPr/>
        </p:nvSpPr>
        <p:spPr>
          <a:xfrm>
            <a:off x="2565885" y="987216"/>
            <a:ext cx="652102"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2400" b="0" cap="all" spc="96">
                <a:solidFill>
                  <a:srgbClr val="476CE8"/>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400" b="0" i="0" u="none" strike="noStrike" kern="0" cap="all" spc="96" normalizeH="0" baseline="0" noProof="0">
                <a:ln>
                  <a:noFill/>
                </a:ln>
                <a:solidFill>
                  <a:srgbClr val="476CE8"/>
                </a:solidFill>
                <a:effectLst/>
                <a:uLnTx/>
                <a:uFillTx/>
                <a:latin typeface="IBM Plex Sans SemiBold"/>
                <a:sym typeface="IBM Plex Sans SemiBold"/>
              </a:rPr>
              <a:t>Topic</a:t>
            </a:r>
          </a:p>
        </p:txBody>
      </p:sp>
      <p:grpSp>
        <p:nvGrpSpPr>
          <p:cNvPr id="799" name="Rounded Rectangle 10"/>
          <p:cNvGrpSpPr/>
          <p:nvPr/>
        </p:nvGrpSpPr>
        <p:grpSpPr>
          <a:xfrm>
            <a:off x="1596435" y="2512813"/>
            <a:ext cx="325305" cy="629490"/>
            <a:chOff x="0" y="0"/>
            <a:chExt cx="578318" cy="1119091"/>
          </a:xfrm>
        </p:grpSpPr>
        <p:sp>
          <p:nvSpPr>
            <p:cNvPr id="797"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798" name="0"/>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0</a:t>
              </a:r>
            </a:p>
          </p:txBody>
        </p:sp>
      </p:grpSp>
      <p:grpSp>
        <p:nvGrpSpPr>
          <p:cNvPr id="802" name="Rounded Rectangle 11"/>
          <p:cNvGrpSpPr/>
          <p:nvPr/>
        </p:nvGrpSpPr>
        <p:grpSpPr>
          <a:xfrm>
            <a:off x="1919454" y="2512813"/>
            <a:ext cx="325305" cy="629490"/>
            <a:chOff x="0" y="0"/>
            <a:chExt cx="578318" cy="1119091"/>
          </a:xfrm>
        </p:grpSpPr>
        <p:sp>
          <p:nvSpPr>
            <p:cNvPr id="800"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01" name="1"/>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1</a:t>
              </a:r>
            </a:p>
          </p:txBody>
        </p:sp>
      </p:grpSp>
      <p:grpSp>
        <p:nvGrpSpPr>
          <p:cNvPr id="805" name="Rounded Rectangle 12"/>
          <p:cNvGrpSpPr/>
          <p:nvPr/>
        </p:nvGrpSpPr>
        <p:grpSpPr>
          <a:xfrm>
            <a:off x="2244759" y="2512813"/>
            <a:ext cx="325305" cy="629490"/>
            <a:chOff x="0" y="0"/>
            <a:chExt cx="578318" cy="1119091"/>
          </a:xfrm>
        </p:grpSpPr>
        <p:sp>
          <p:nvSpPr>
            <p:cNvPr id="803"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04" name="2"/>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2</a:t>
              </a:r>
            </a:p>
          </p:txBody>
        </p:sp>
      </p:grpSp>
      <p:grpSp>
        <p:nvGrpSpPr>
          <p:cNvPr id="808" name="Rounded Rectangle 13"/>
          <p:cNvGrpSpPr/>
          <p:nvPr/>
        </p:nvGrpSpPr>
        <p:grpSpPr>
          <a:xfrm>
            <a:off x="2567779" y="2512813"/>
            <a:ext cx="325305" cy="629490"/>
            <a:chOff x="0" y="0"/>
            <a:chExt cx="578318" cy="1119091"/>
          </a:xfrm>
        </p:grpSpPr>
        <p:sp>
          <p:nvSpPr>
            <p:cNvPr id="806"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07" name="3"/>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3</a:t>
              </a:r>
            </a:p>
          </p:txBody>
        </p:sp>
      </p:grpSp>
      <p:grpSp>
        <p:nvGrpSpPr>
          <p:cNvPr id="811" name="Rounded Rectangle 16"/>
          <p:cNvGrpSpPr/>
          <p:nvPr/>
        </p:nvGrpSpPr>
        <p:grpSpPr>
          <a:xfrm>
            <a:off x="1596435" y="3514724"/>
            <a:ext cx="325305" cy="629490"/>
            <a:chOff x="0" y="0"/>
            <a:chExt cx="578318" cy="1119091"/>
          </a:xfrm>
        </p:grpSpPr>
        <p:sp>
          <p:nvSpPr>
            <p:cNvPr id="809"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10" name="0"/>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0</a:t>
              </a:r>
            </a:p>
          </p:txBody>
        </p:sp>
      </p:grpSp>
      <p:grpSp>
        <p:nvGrpSpPr>
          <p:cNvPr id="814" name="Rounded Rectangle 17"/>
          <p:cNvGrpSpPr/>
          <p:nvPr/>
        </p:nvGrpSpPr>
        <p:grpSpPr>
          <a:xfrm>
            <a:off x="1919454" y="3514724"/>
            <a:ext cx="325305" cy="629490"/>
            <a:chOff x="0" y="0"/>
            <a:chExt cx="578318" cy="1119091"/>
          </a:xfrm>
        </p:grpSpPr>
        <p:sp>
          <p:nvSpPr>
            <p:cNvPr id="812"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13" name="1"/>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1</a:t>
              </a:r>
            </a:p>
          </p:txBody>
        </p:sp>
      </p:grpSp>
      <p:grpSp>
        <p:nvGrpSpPr>
          <p:cNvPr id="817" name="Rounded Rectangle 18"/>
          <p:cNvGrpSpPr/>
          <p:nvPr/>
        </p:nvGrpSpPr>
        <p:grpSpPr>
          <a:xfrm>
            <a:off x="2244759" y="3514724"/>
            <a:ext cx="325305" cy="629490"/>
            <a:chOff x="0" y="0"/>
            <a:chExt cx="578318" cy="1119091"/>
          </a:xfrm>
        </p:grpSpPr>
        <p:sp>
          <p:nvSpPr>
            <p:cNvPr id="815"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16" name="2"/>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2</a:t>
              </a:r>
            </a:p>
          </p:txBody>
        </p:sp>
      </p:grpSp>
      <p:grpSp>
        <p:nvGrpSpPr>
          <p:cNvPr id="820" name="Rounded Rectangle 19"/>
          <p:cNvGrpSpPr/>
          <p:nvPr/>
        </p:nvGrpSpPr>
        <p:grpSpPr>
          <a:xfrm>
            <a:off x="2567779" y="3514724"/>
            <a:ext cx="325305" cy="629490"/>
            <a:chOff x="0" y="0"/>
            <a:chExt cx="578318" cy="1119091"/>
          </a:xfrm>
        </p:grpSpPr>
        <p:sp>
          <p:nvSpPr>
            <p:cNvPr id="818"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19" name="3"/>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3</a:t>
              </a:r>
            </a:p>
          </p:txBody>
        </p:sp>
      </p:grpSp>
      <p:grpSp>
        <p:nvGrpSpPr>
          <p:cNvPr id="823" name="Rounded Rectangle 20"/>
          <p:cNvGrpSpPr/>
          <p:nvPr/>
        </p:nvGrpSpPr>
        <p:grpSpPr>
          <a:xfrm>
            <a:off x="2893082" y="3514724"/>
            <a:ext cx="325305" cy="629490"/>
            <a:chOff x="0" y="0"/>
            <a:chExt cx="578318" cy="1119091"/>
          </a:xfrm>
        </p:grpSpPr>
        <p:sp>
          <p:nvSpPr>
            <p:cNvPr id="821" name="Rounded Rectangle"/>
            <p:cNvSpPr/>
            <p:nvPr/>
          </p:nvSpPr>
          <p:spPr>
            <a:xfrm>
              <a:off x="0" y="0"/>
              <a:ext cx="578318" cy="1119091"/>
            </a:xfrm>
            <a:prstGeom prst="roundRect">
              <a:avLst>
                <a:gd name="adj" fmla="val 16667"/>
              </a:avLst>
            </a:prstGeom>
            <a:solidFill>
              <a:srgbClr val="FEFFFE"/>
            </a:solidFill>
            <a:ln w="38100" cap="flat">
              <a:solidFill>
                <a:srgbClr val="476CE7"/>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22" name="4"/>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4</a:t>
              </a:r>
            </a:p>
          </p:txBody>
        </p:sp>
      </p:grpSp>
      <p:grpSp>
        <p:nvGrpSpPr>
          <p:cNvPr id="826" name="Rounded Rectangle 21"/>
          <p:cNvGrpSpPr/>
          <p:nvPr/>
        </p:nvGrpSpPr>
        <p:grpSpPr>
          <a:xfrm>
            <a:off x="3214956" y="3514724"/>
            <a:ext cx="325305" cy="629490"/>
            <a:chOff x="0" y="0"/>
            <a:chExt cx="578318" cy="1119091"/>
          </a:xfrm>
        </p:grpSpPr>
        <p:sp>
          <p:nvSpPr>
            <p:cNvPr id="824" name="Rounded Rectangle"/>
            <p:cNvSpPr/>
            <p:nvPr/>
          </p:nvSpPr>
          <p:spPr>
            <a:xfrm>
              <a:off x="0" y="0"/>
              <a:ext cx="578318" cy="1119091"/>
            </a:xfrm>
            <a:prstGeom prst="roundRect">
              <a:avLst>
                <a:gd name="adj" fmla="val 16667"/>
              </a:avLst>
            </a:prstGeom>
            <a:solidFill>
              <a:srgbClr val="FEFFFE"/>
            </a:solidFill>
            <a:ln w="38100" cap="flat">
              <a:solidFill>
                <a:srgbClr val="476CE7"/>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25" name="5"/>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5</a:t>
              </a:r>
            </a:p>
          </p:txBody>
        </p:sp>
      </p:grpSp>
      <p:sp>
        <p:nvSpPr>
          <p:cNvPr id="827" name="TextBox 22"/>
          <p:cNvSpPr txBox="1"/>
          <p:nvPr/>
        </p:nvSpPr>
        <p:spPr>
          <a:xfrm>
            <a:off x="173261" y="1694786"/>
            <a:ext cx="1279645"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1900" b="0" cap="all" spc="76">
                <a:solidFill>
                  <a:srgbClr val="476CE8"/>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400" b="0" i="0" u="none" strike="noStrike" kern="0" cap="all" spc="76" normalizeH="0" baseline="0" noProof="0" dirty="0">
                <a:ln>
                  <a:noFill/>
                </a:ln>
                <a:solidFill>
                  <a:srgbClr val="476CE8"/>
                </a:solidFill>
                <a:effectLst/>
                <a:uLnTx/>
                <a:uFillTx/>
                <a:latin typeface="IBM Plex Sans SemiBold"/>
                <a:sym typeface="IBM Plex Sans SemiBold"/>
              </a:rPr>
              <a:t>Partition 0</a:t>
            </a:r>
          </a:p>
        </p:txBody>
      </p:sp>
      <p:sp>
        <p:nvSpPr>
          <p:cNvPr id="828" name="TextBox 24"/>
          <p:cNvSpPr txBox="1"/>
          <p:nvPr/>
        </p:nvSpPr>
        <p:spPr>
          <a:xfrm>
            <a:off x="173261" y="2698893"/>
            <a:ext cx="1279645"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1900" b="0" cap="all" spc="76">
                <a:solidFill>
                  <a:srgbClr val="476CE8"/>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400" b="0" i="0" u="none" strike="noStrike" kern="0" cap="all" spc="76" normalizeH="0" baseline="0" noProof="0">
                <a:ln>
                  <a:noFill/>
                </a:ln>
                <a:solidFill>
                  <a:srgbClr val="476CE8"/>
                </a:solidFill>
                <a:effectLst/>
                <a:uLnTx/>
                <a:uFillTx/>
                <a:latin typeface="IBM Plex Sans SemiBold"/>
                <a:sym typeface="IBM Plex Sans SemiBold"/>
              </a:rPr>
              <a:t>Partition 1</a:t>
            </a:r>
          </a:p>
        </p:txBody>
      </p:sp>
      <p:sp>
        <p:nvSpPr>
          <p:cNvPr id="829" name="TextBox 25"/>
          <p:cNvSpPr txBox="1"/>
          <p:nvPr/>
        </p:nvSpPr>
        <p:spPr>
          <a:xfrm>
            <a:off x="173261" y="3703001"/>
            <a:ext cx="1279645"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1900" b="0" cap="all" spc="76">
                <a:solidFill>
                  <a:srgbClr val="476CE8"/>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400" b="0" i="0" u="none" strike="noStrike" kern="0" cap="all" spc="76" normalizeH="0" baseline="0" noProof="0">
                <a:ln>
                  <a:noFill/>
                </a:ln>
                <a:solidFill>
                  <a:srgbClr val="476CE8"/>
                </a:solidFill>
                <a:effectLst/>
                <a:uLnTx/>
                <a:uFillTx/>
                <a:latin typeface="IBM Plex Sans SemiBold"/>
                <a:sym typeface="IBM Plex Sans SemiBold"/>
              </a:rPr>
              <a:t>Partition 2</a:t>
            </a:r>
          </a:p>
        </p:txBody>
      </p:sp>
      <p:grpSp>
        <p:nvGrpSpPr>
          <p:cNvPr id="832" name="Rounded Rectangle 2"/>
          <p:cNvGrpSpPr/>
          <p:nvPr/>
        </p:nvGrpSpPr>
        <p:grpSpPr>
          <a:xfrm>
            <a:off x="1596435" y="1510903"/>
            <a:ext cx="325305" cy="629490"/>
            <a:chOff x="0" y="0"/>
            <a:chExt cx="578318" cy="1119091"/>
          </a:xfrm>
        </p:grpSpPr>
        <p:sp>
          <p:nvSpPr>
            <p:cNvPr id="830"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31" name="0"/>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dirty="0">
                  <a:ln>
                    <a:noFill/>
                  </a:ln>
                  <a:solidFill>
                    <a:srgbClr val="002060"/>
                  </a:solidFill>
                  <a:effectLst/>
                  <a:uLnTx/>
                  <a:uFillTx/>
                  <a:latin typeface="IBM Plex Mono SemiBold"/>
                  <a:sym typeface="IBM Plex Mono SemiBold"/>
                </a:rPr>
                <a:t>0</a:t>
              </a:r>
            </a:p>
          </p:txBody>
        </p:sp>
      </p:grpSp>
      <p:grpSp>
        <p:nvGrpSpPr>
          <p:cNvPr id="835" name="Rounded Rectangle 3"/>
          <p:cNvGrpSpPr/>
          <p:nvPr/>
        </p:nvGrpSpPr>
        <p:grpSpPr>
          <a:xfrm>
            <a:off x="1919454" y="1510903"/>
            <a:ext cx="325305" cy="629490"/>
            <a:chOff x="0" y="0"/>
            <a:chExt cx="578318" cy="1119091"/>
          </a:xfrm>
        </p:grpSpPr>
        <p:sp>
          <p:nvSpPr>
            <p:cNvPr id="833"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34" name="1"/>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1</a:t>
              </a:r>
            </a:p>
          </p:txBody>
        </p:sp>
      </p:grpSp>
      <p:grpSp>
        <p:nvGrpSpPr>
          <p:cNvPr id="838" name="Rounded Rectangle 4"/>
          <p:cNvGrpSpPr/>
          <p:nvPr/>
        </p:nvGrpSpPr>
        <p:grpSpPr>
          <a:xfrm>
            <a:off x="2244759" y="1510903"/>
            <a:ext cx="325305" cy="629490"/>
            <a:chOff x="0" y="0"/>
            <a:chExt cx="578318" cy="1119091"/>
          </a:xfrm>
        </p:grpSpPr>
        <p:sp>
          <p:nvSpPr>
            <p:cNvPr id="836"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37" name="2"/>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2</a:t>
              </a:r>
            </a:p>
          </p:txBody>
        </p:sp>
      </p:grpSp>
      <p:grpSp>
        <p:nvGrpSpPr>
          <p:cNvPr id="841" name="Rounded Rectangle 5"/>
          <p:cNvGrpSpPr/>
          <p:nvPr/>
        </p:nvGrpSpPr>
        <p:grpSpPr>
          <a:xfrm>
            <a:off x="2567779" y="1510903"/>
            <a:ext cx="325305" cy="629490"/>
            <a:chOff x="0" y="0"/>
            <a:chExt cx="578318" cy="1119091"/>
          </a:xfrm>
        </p:grpSpPr>
        <p:sp>
          <p:nvSpPr>
            <p:cNvPr id="839" name="Rounded Rectangle"/>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40" name="3"/>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3</a:t>
              </a:r>
            </a:p>
          </p:txBody>
        </p:sp>
      </p:grpSp>
      <p:grpSp>
        <p:nvGrpSpPr>
          <p:cNvPr id="844" name="Rounded Rectangle 6"/>
          <p:cNvGrpSpPr/>
          <p:nvPr/>
        </p:nvGrpSpPr>
        <p:grpSpPr>
          <a:xfrm>
            <a:off x="2893082" y="1510903"/>
            <a:ext cx="325305" cy="629490"/>
            <a:chOff x="0" y="0"/>
            <a:chExt cx="578318" cy="1119091"/>
          </a:xfrm>
        </p:grpSpPr>
        <p:sp>
          <p:nvSpPr>
            <p:cNvPr id="842" name="Rounded Rectangle"/>
            <p:cNvSpPr/>
            <p:nvPr/>
          </p:nvSpPr>
          <p:spPr>
            <a:xfrm>
              <a:off x="0" y="0"/>
              <a:ext cx="578318" cy="1119091"/>
            </a:xfrm>
            <a:prstGeom prst="roundRect">
              <a:avLst>
                <a:gd name="adj" fmla="val 16667"/>
              </a:avLst>
            </a:prstGeom>
            <a:solidFill>
              <a:srgbClr val="FEFFFE"/>
            </a:solidFill>
            <a:ln w="38100" cap="flat">
              <a:solidFill>
                <a:srgbClr val="476CE7"/>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43" name="4"/>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4</a:t>
              </a:r>
            </a:p>
          </p:txBody>
        </p:sp>
      </p:grpSp>
      <p:grpSp>
        <p:nvGrpSpPr>
          <p:cNvPr id="847" name="Rounded Rectangle 7"/>
          <p:cNvGrpSpPr/>
          <p:nvPr/>
        </p:nvGrpSpPr>
        <p:grpSpPr>
          <a:xfrm>
            <a:off x="3214956" y="1510903"/>
            <a:ext cx="325305" cy="629490"/>
            <a:chOff x="0" y="0"/>
            <a:chExt cx="578318" cy="1119091"/>
          </a:xfrm>
        </p:grpSpPr>
        <p:sp>
          <p:nvSpPr>
            <p:cNvPr id="845" name="Rounded Rectangle"/>
            <p:cNvSpPr/>
            <p:nvPr/>
          </p:nvSpPr>
          <p:spPr>
            <a:xfrm>
              <a:off x="0" y="0"/>
              <a:ext cx="578318" cy="1119091"/>
            </a:xfrm>
            <a:prstGeom prst="roundRect">
              <a:avLst>
                <a:gd name="adj" fmla="val 16667"/>
              </a:avLst>
            </a:prstGeom>
            <a:solidFill>
              <a:srgbClr val="FEFFFE"/>
            </a:solidFill>
            <a:ln w="38100" cap="flat">
              <a:solidFill>
                <a:srgbClr val="476CE7"/>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46" name="5"/>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5</a:t>
              </a:r>
            </a:p>
          </p:txBody>
        </p:sp>
      </p:grpSp>
      <p:grpSp>
        <p:nvGrpSpPr>
          <p:cNvPr id="850" name="Rounded Rectangle 26"/>
          <p:cNvGrpSpPr/>
          <p:nvPr/>
        </p:nvGrpSpPr>
        <p:grpSpPr>
          <a:xfrm>
            <a:off x="3540259" y="1510902"/>
            <a:ext cx="325305" cy="629490"/>
            <a:chOff x="0" y="0"/>
            <a:chExt cx="578318" cy="1119091"/>
          </a:xfrm>
        </p:grpSpPr>
        <p:sp>
          <p:nvSpPr>
            <p:cNvPr id="848" name="Rounded Rectangle"/>
            <p:cNvSpPr/>
            <p:nvPr/>
          </p:nvSpPr>
          <p:spPr>
            <a:xfrm>
              <a:off x="0" y="0"/>
              <a:ext cx="578318" cy="1119091"/>
            </a:xfrm>
            <a:prstGeom prst="roundRect">
              <a:avLst>
                <a:gd name="adj" fmla="val 16667"/>
              </a:avLst>
            </a:prstGeom>
            <a:solidFill>
              <a:srgbClr val="FEFFFE"/>
            </a:solidFill>
            <a:ln w="38100" cap="flat">
              <a:solidFill>
                <a:srgbClr val="476CE7"/>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49" name="6"/>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6</a:t>
              </a:r>
            </a:p>
          </p:txBody>
        </p:sp>
      </p:grpSp>
      <p:grpSp>
        <p:nvGrpSpPr>
          <p:cNvPr id="853" name="Rounded Rectangle 27"/>
          <p:cNvGrpSpPr/>
          <p:nvPr/>
        </p:nvGrpSpPr>
        <p:grpSpPr>
          <a:xfrm>
            <a:off x="3862133" y="1510902"/>
            <a:ext cx="325305" cy="629490"/>
            <a:chOff x="0" y="0"/>
            <a:chExt cx="578318" cy="1119091"/>
          </a:xfrm>
        </p:grpSpPr>
        <p:sp>
          <p:nvSpPr>
            <p:cNvPr id="851" name="Rounded Rectangle"/>
            <p:cNvSpPr/>
            <p:nvPr/>
          </p:nvSpPr>
          <p:spPr>
            <a:xfrm>
              <a:off x="0" y="0"/>
              <a:ext cx="578318" cy="1119091"/>
            </a:xfrm>
            <a:prstGeom prst="roundRect">
              <a:avLst>
                <a:gd name="adj" fmla="val 16667"/>
              </a:avLst>
            </a:prstGeom>
            <a:solidFill>
              <a:srgbClr val="FEFFFE"/>
            </a:solidFill>
            <a:ln w="38100" cap="flat">
              <a:solidFill>
                <a:srgbClr val="476CE7"/>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852" name="7"/>
            <p:cNvSpPr txBox="1"/>
            <p:nvPr/>
          </p:nvSpPr>
          <p:spPr>
            <a:xfrm>
              <a:off x="28231" y="387192"/>
              <a:ext cx="521856" cy="344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sz="1400" b="0" i="0" u="none" strike="noStrike" kern="0" cap="none" spc="0" normalizeH="0" baseline="0" noProof="0">
                  <a:ln>
                    <a:noFill/>
                  </a:ln>
                  <a:solidFill>
                    <a:srgbClr val="002060"/>
                  </a:solidFill>
                  <a:effectLst/>
                  <a:uLnTx/>
                  <a:uFillTx/>
                  <a:latin typeface="IBM Plex Mono SemiBold"/>
                  <a:sym typeface="IBM Plex Mono SemiBold"/>
                </a:rPr>
                <a:t>7</a:t>
              </a:r>
            </a:p>
          </p:txBody>
        </p:sp>
      </p:grpSp>
      <p:sp>
        <p:nvSpPr>
          <p:cNvPr id="854" name="Consumer"/>
          <p:cNvSpPr/>
          <p:nvPr/>
        </p:nvSpPr>
        <p:spPr>
          <a:xfrm>
            <a:off x="6243426" y="1007548"/>
            <a:ext cx="1029846" cy="316439"/>
          </a:xfrm>
          <a:prstGeom prst="roundRect">
            <a:avLst>
              <a:gd name="adj" fmla="val 9254"/>
            </a:avLst>
          </a:prstGeom>
          <a:solidFill>
            <a:srgbClr val="FFFFFF"/>
          </a:solidFill>
          <a:ln w="38100">
            <a:solidFill>
              <a:srgbClr val="476CE7"/>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8575" tIns="28575" rIns="28575" bIns="28575" anchor="ctr"/>
          <a:lstStyle>
            <a:lvl1pPr>
              <a:defRPr sz="2000" b="0" cap="all" spc="59">
                <a:solidFill>
                  <a:srgbClr val="476CE7"/>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125" b="0" i="0" u="none" strike="noStrike" kern="0" cap="all" spc="59" normalizeH="0" baseline="0" noProof="0" dirty="0">
                <a:ln>
                  <a:noFill/>
                </a:ln>
                <a:solidFill>
                  <a:srgbClr val="476CE7"/>
                </a:solidFill>
                <a:effectLst/>
                <a:uLnTx/>
                <a:uFillTx/>
                <a:latin typeface="IBM Plex Sans SemiBold"/>
                <a:sym typeface="IBM Plex Sans SemiBold"/>
              </a:rPr>
              <a:t>Consumer</a:t>
            </a:r>
          </a:p>
        </p:txBody>
      </p:sp>
      <p:sp>
        <p:nvSpPr>
          <p:cNvPr id="855" name="Consumer"/>
          <p:cNvSpPr/>
          <p:nvPr/>
        </p:nvSpPr>
        <p:spPr>
          <a:xfrm>
            <a:off x="6243426" y="1399793"/>
            <a:ext cx="1029847" cy="316438"/>
          </a:xfrm>
          <a:prstGeom prst="roundRect">
            <a:avLst>
              <a:gd name="adj" fmla="val 9254"/>
            </a:avLst>
          </a:prstGeom>
          <a:solidFill>
            <a:srgbClr val="FFFFFF"/>
          </a:solidFill>
          <a:ln w="38100">
            <a:solidFill>
              <a:srgbClr val="476CE7"/>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8575" tIns="28575" rIns="28575" bIns="28575" anchor="ctr"/>
          <a:lstStyle>
            <a:lvl1pPr>
              <a:defRPr sz="2000" b="0" cap="all" spc="59">
                <a:solidFill>
                  <a:srgbClr val="476CE7"/>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125" b="0" i="0" u="none" strike="noStrike" kern="0" cap="all" spc="59" normalizeH="0" baseline="0" noProof="0">
                <a:ln>
                  <a:noFill/>
                </a:ln>
                <a:solidFill>
                  <a:srgbClr val="476CE7"/>
                </a:solidFill>
                <a:effectLst/>
                <a:uLnTx/>
                <a:uFillTx/>
                <a:latin typeface="IBM Plex Sans SemiBold"/>
                <a:sym typeface="IBM Plex Sans SemiBold"/>
              </a:rPr>
              <a:t>Consumer</a:t>
            </a:r>
          </a:p>
        </p:txBody>
      </p:sp>
      <p:sp>
        <p:nvSpPr>
          <p:cNvPr id="856" name="Consumer"/>
          <p:cNvSpPr/>
          <p:nvPr/>
        </p:nvSpPr>
        <p:spPr>
          <a:xfrm>
            <a:off x="6243426" y="1792037"/>
            <a:ext cx="1029847" cy="316439"/>
          </a:xfrm>
          <a:prstGeom prst="roundRect">
            <a:avLst>
              <a:gd name="adj" fmla="val 9254"/>
            </a:avLst>
          </a:prstGeom>
          <a:solidFill>
            <a:srgbClr val="FFFFFF"/>
          </a:solidFill>
          <a:ln w="38100">
            <a:solidFill>
              <a:srgbClr val="476CE7"/>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8575" tIns="28575" rIns="28575" bIns="28575" anchor="ctr"/>
          <a:lstStyle>
            <a:lvl1pPr>
              <a:defRPr sz="2000" b="0" cap="all" spc="59">
                <a:solidFill>
                  <a:srgbClr val="476CE7"/>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125" b="0" i="0" u="none" strike="noStrike" kern="0" cap="all" spc="59" normalizeH="0" baseline="0" noProof="0">
                <a:ln>
                  <a:noFill/>
                </a:ln>
                <a:solidFill>
                  <a:srgbClr val="476CE7"/>
                </a:solidFill>
                <a:effectLst/>
                <a:uLnTx/>
                <a:uFillTx/>
                <a:latin typeface="IBM Plex Sans SemiBold"/>
                <a:sym typeface="IBM Plex Sans SemiBold"/>
              </a:rPr>
              <a:t>Consumer</a:t>
            </a:r>
          </a:p>
        </p:txBody>
      </p:sp>
      <p:sp>
        <p:nvSpPr>
          <p:cNvPr id="857" name="Consumer"/>
          <p:cNvSpPr/>
          <p:nvPr/>
        </p:nvSpPr>
        <p:spPr>
          <a:xfrm>
            <a:off x="6243426" y="2186097"/>
            <a:ext cx="1029847" cy="316438"/>
          </a:xfrm>
          <a:prstGeom prst="roundRect">
            <a:avLst>
              <a:gd name="adj" fmla="val 9254"/>
            </a:avLst>
          </a:prstGeom>
          <a:solidFill>
            <a:srgbClr val="FFFFFF"/>
          </a:solidFill>
          <a:ln w="38100">
            <a:solidFill>
              <a:srgbClr val="476CE7"/>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8575" tIns="28575" rIns="28575" bIns="28575" anchor="ctr"/>
          <a:lstStyle>
            <a:lvl1pPr>
              <a:defRPr sz="2000" b="0" cap="all" spc="59">
                <a:solidFill>
                  <a:srgbClr val="476CE7"/>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125" b="0" i="0" u="none" strike="noStrike" kern="0" cap="all" spc="59" normalizeH="0" baseline="0" noProof="0">
                <a:ln>
                  <a:noFill/>
                </a:ln>
                <a:solidFill>
                  <a:srgbClr val="476CE7"/>
                </a:solidFill>
                <a:effectLst/>
                <a:uLnTx/>
                <a:uFillTx/>
                <a:latin typeface="IBM Plex Sans SemiBold"/>
                <a:sym typeface="IBM Plex Sans SemiBold"/>
              </a:rPr>
              <a:t>Consumer</a:t>
            </a:r>
          </a:p>
        </p:txBody>
      </p:sp>
      <p:sp>
        <p:nvSpPr>
          <p:cNvPr id="858" name="TextBox 31"/>
          <p:cNvSpPr txBox="1"/>
          <p:nvPr/>
        </p:nvSpPr>
        <p:spPr>
          <a:xfrm>
            <a:off x="6244184" y="2978951"/>
            <a:ext cx="2042674"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2400" b="0" cap="all" spc="96">
                <a:solidFill>
                  <a:srgbClr val="5AAAFA"/>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400" b="0" i="0" u="none" strike="noStrike" kern="0" cap="all" spc="96" normalizeH="0" baseline="0" noProof="0" dirty="0">
                <a:ln>
                  <a:noFill/>
                </a:ln>
                <a:solidFill>
                  <a:srgbClr val="5AAAFA"/>
                </a:solidFill>
                <a:effectLst/>
                <a:uLnTx/>
                <a:uFillTx/>
                <a:latin typeface="IBM Plex Sans SemiBold"/>
                <a:sym typeface="IBM Plex Sans SemiBold"/>
              </a:rPr>
              <a:t>Consumer Group </a:t>
            </a:r>
            <a:r>
              <a:rPr kumimoji="0" lang="en-GB" sz="1400" b="0" i="0" u="none" strike="noStrike" kern="0" cap="all" spc="96" normalizeH="0" baseline="0" noProof="0" dirty="0">
                <a:ln>
                  <a:noFill/>
                </a:ln>
                <a:solidFill>
                  <a:srgbClr val="5AAAFA"/>
                </a:solidFill>
                <a:effectLst/>
                <a:uLnTx/>
                <a:uFillTx/>
                <a:latin typeface="IBM Plex Sans SemiBold"/>
                <a:sym typeface="IBM Plex Sans SemiBold"/>
              </a:rPr>
              <a:t>B</a:t>
            </a:r>
            <a:endParaRPr kumimoji="0" sz="1400" b="0" i="0" u="none" strike="noStrike" kern="0" cap="all" spc="96" normalizeH="0" baseline="0" noProof="0" dirty="0">
              <a:ln>
                <a:noFill/>
              </a:ln>
              <a:solidFill>
                <a:srgbClr val="5AAAFA"/>
              </a:solidFill>
              <a:effectLst/>
              <a:uLnTx/>
              <a:uFillTx/>
              <a:latin typeface="IBM Plex Sans SemiBold"/>
              <a:sym typeface="IBM Plex Sans SemiBold"/>
            </a:endParaRPr>
          </a:p>
        </p:txBody>
      </p:sp>
      <p:sp>
        <p:nvSpPr>
          <p:cNvPr id="859" name="TextBox 32"/>
          <p:cNvSpPr txBox="1"/>
          <p:nvPr/>
        </p:nvSpPr>
        <p:spPr>
          <a:xfrm>
            <a:off x="7399822" y="3472574"/>
            <a:ext cx="1167626"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2000" b="0">
                <a:solidFill>
                  <a:srgbClr val="2E4559"/>
                </a:solidFill>
                <a:latin typeface="IBM Plex Mono SemiBold"/>
                <a:ea typeface="IBM Plex Mono SemiBold"/>
                <a:cs typeface="IBM Plex Mono SemiBold"/>
                <a:sym typeface="IBM Plex Mono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dirty="0">
                <a:ln>
                  <a:noFill/>
                </a:ln>
                <a:solidFill>
                  <a:srgbClr val="2E4559"/>
                </a:solidFill>
                <a:effectLst/>
                <a:uLnTx/>
                <a:uFillTx/>
                <a:latin typeface="IBM Plex Mono SemiBold"/>
                <a:sym typeface="IBM Plex Mono SemiBold"/>
              </a:rPr>
              <a:t>p0, offset 7</a:t>
            </a:r>
          </a:p>
        </p:txBody>
      </p:sp>
      <p:grpSp>
        <p:nvGrpSpPr>
          <p:cNvPr id="862" name="Group"/>
          <p:cNvGrpSpPr/>
          <p:nvPr/>
        </p:nvGrpSpPr>
        <p:grpSpPr>
          <a:xfrm>
            <a:off x="7399823" y="3829469"/>
            <a:ext cx="1173248" cy="442210"/>
            <a:chOff x="-71416" y="0"/>
            <a:chExt cx="2085773" cy="786150"/>
          </a:xfrm>
        </p:grpSpPr>
        <p:sp>
          <p:nvSpPr>
            <p:cNvPr id="860" name="TextBox 33"/>
            <p:cNvSpPr txBox="1"/>
            <p:nvPr/>
          </p:nvSpPr>
          <p:spPr>
            <a:xfrm>
              <a:off x="-61420" y="0"/>
              <a:ext cx="2075777" cy="4206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tIns="25717" rIns="25717" bIns="25717" numCol="1" anchor="t">
              <a:spAutoFit/>
            </a:bodyPr>
            <a:lstStyle>
              <a:lvl1pPr>
                <a:defRPr sz="2000" b="0">
                  <a:solidFill>
                    <a:srgbClr val="2E4559"/>
                  </a:solidFill>
                  <a:latin typeface="IBM Plex Mono SemiBold"/>
                  <a:ea typeface="IBM Plex Mono SemiBold"/>
                  <a:cs typeface="IBM Plex Mono SemiBold"/>
                  <a:sym typeface="IBM Plex Mono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a:ln>
                    <a:noFill/>
                  </a:ln>
                  <a:solidFill>
                    <a:srgbClr val="2E4559"/>
                  </a:solidFill>
                  <a:effectLst/>
                  <a:uLnTx/>
                  <a:uFillTx/>
                  <a:latin typeface="IBM Plex Mono SemiBold"/>
                  <a:sym typeface="IBM Plex Mono SemiBold"/>
                </a:rPr>
                <a:t>p1, offset 3</a:t>
              </a:r>
            </a:p>
          </p:txBody>
        </p:sp>
        <p:sp>
          <p:nvSpPr>
            <p:cNvPr id="861" name="TextBox 34"/>
            <p:cNvSpPr txBox="1"/>
            <p:nvPr/>
          </p:nvSpPr>
          <p:spPr>
            <a:xfrm>
              <a:off x="-71416" y="365525"/>
              <a:ext cx="2075778" cy="4206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tIns="25717" rIns="25717" bIns="25717" numCol="1" anchor="t">
              <a:spAutoFit/>
            </a:bodyPr>
            <a:lstStyle>
              <a:lvl1pPr>
                <a:defRPr sz="2000" b="0">
                  <a:solidFill>
                    <a:srgbClr val="2E4559"/>
                  </a:solidFill>
                  <a:latin typeface="IBM Plex Mono SemiBold"/>
                  <a:ea typeface="IBM Plex Mono SemiBold"/>
                  <a:cs typeface="IBM Plex Mono SemiBold"/>
                  <a:sym typeface="IBM Plex Mono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a:ln>
                    <a:noFill/>
                  </a:ln>
                  <a:solidFill>
                    <a:srgbClr val="2E4559"/>
                  </a:solidFill>
                  <a:effectLst/>
                  <a:uLnTx/>
                  <a:uFillTx/>
                  <a:latin typeface="IBM Plex Mono SemiBold"/>
                  <a:sym typeface="IBM Plex Mono SemiBold"/>
                </a:rPr>
                <a:t>p2, offset 5</a:t>
              </a:r>
            </a:p>
          </p:txBody>
        </p:sp>
      </p:grpSp>
      <p:sp>
        <p:nvSpPr>
          <p:cNvPr id="863" name="Consumer"/>
          <p:cNvSpPr/>
          <p:nvPr/>
        </p:nvSpPr>
        <p:spPr>
          <a:xfrm>
            <a:off x="6243426" y="3436512"/>
            <a:ext cx="1029847" cy="316439"/>
          </a:xfrm>
          <a:prstGeom prst="roundRect">
            <a:avLst>
              <a:gd name="adj" fmla="val 9254"/>
            </a:avLst>
          </a:prstGeom>
          <a:solidFill>
            <a:srgbClr val="FFFFFF"/>
          </a:solidFill>
          <a:ln w="38100">
            <a:solidFill>
              <a:srgbClr val="5AAAFA"/>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8575" tIns="28575" rIns="28575" bIns="28575" anchor="ctr"/>
          <a:lstStyle>
            <a:lvl1pPr>
              <a:defRPr sz="2000" b="0" cap="all" spc="59">
                <a:solidFill>
                  <a:srgbClr val="5AAAFA"/>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125" b="0" i="0" u="none" strike="noStrike" kern="0" cap="all" spc="59" normalizeH="0" baseline="0" noProof="0">
                <a:ln>
                  <a:noFill/>
                </a:ln>
                <a:solidFill>
                  <a:srgbClr val="5AAAFA"/>
                </a:solidFill>
                <a:effectLst/>
                <a:uLnTx/>
                <a:uFillTx/>
                <a:latin typeface="IBM Plex Sans SemiBold"/>
                <a:sym typeface="IBM Plex Sans SemiBold"/>
              </a:rPr>
              <a:t>Consumer</a:t>
            </a:r>
          </a:p>
        </p:txBody>
      </p:sp>
      <p:sp>
        <p:nvSpPr>
          <p:cNvPr id="864" name="Consumer"/>
          <p:cNvSpPr/>
          <p:nvPr/>
        </p:nvSpPr>
        <p:spPr>
          <a:xfrm>
            <a:off x="6243426" y="3896212"/>
            <a:ext cx="1029847" cy="316438"/>
          </a:xfrm>
          <a:prstGeom prst="roundRect">
            <a:avLst>
              <a:gd name="adj" fmla="val 9254"/>
            </a:avLst>
          </a:prstGeom>
          <a:solidFill>
            <a:srgbClr val="FFFFFF"/>
          </a:solidFill>
          <a:ln w="38100">
            <a:solidFill>
              <a:srgbClr val="5AAAFA"/>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8575" tIns="28575" rIns="28575" bIns="28575" anchor="ctr"/>
          <a:lstStyle>
            <a:lvl1pPr>
              <a:defRPr sz="2000" b="0" cap="all" spc="59">
                <a:solidFill>
                  <a:srgbClr val="5AAAFA"/>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125" b="0" i="0" u="none" strike="noStrike" kern="0" cap="all" spc="59" normalizeH="0" baseline="0" noProof="0">
                <a:ln>
                  <a:noFill/>
                </a:ln>
                <a:solidFill>
                  <a:srgbClr val="5AAAFA"/>
                </a:solidFill>
                <a:effectLst/>
                <a:uLnTx/>
                <a:uFillTx/>
                <a:latin typeface="IBM Plex Sans SemiBold"/>
                <a:sym typeface="IBM Plex Sans SemiBold"/>
              </a:rPr>
              <a:t>Consumer</a:t>
            </a:r>
          </a:p>
        </p:txBody>
      </p:sp>
    </p:spTree>
    <p:extLst>
      <p:ext uri="{BB962C8B-B14F-4D97-AF65-F5344CB8AC3E}">
        <p14:creationId xmlns:p14="http://schemas.microsoft.com/office/powerpoint/2010/main" val="42143402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2" name="kate_illus_6.png" descr="kate_illus_6.png"/>
          <p:cNvPicPr>
            <a:picLocks noChangeAspect="1"/>
          </p:cNvPicPr>
          <p:nvPr/>
        </p:nvPicPr>
        <p:blipFill>
          <a:blip r:embed="rId2"/>
          <a:stretch>
            <a:fillRect/>
          </a:stretch>
        </p:blipFill>
        <p:spPr>
          <a:xfrm>
            <a:off x="1284350" y="350602"/>
            <a:ext cx="7254150" cy="4442267"/>
          </a:xfrm>
          <a:prstGeom prst="rect">
            <a:avLst/>
          </a:prstGeom>
          <a:ln w="12700">
            <a:miter lim="400000"/>
          </a:ln>
        </p:spPr>
      </p:pic>
      <p:grpSp>
        <p:nvGrpSpPr>
          <p:cNvPr id="875" name="Group"/>
          <p:cNvGrpSpPr/>
          <p:nvPr/>
        </p:nvGrpSpPr>
        <p:grpSpPr>
          <a:xfrm>
            <a:off x="9599" y="2456"/>
            <a:ext cx="9124802" cy="5138589"/>
            <a:chOff x="0" y="0"/>
            <a:chExt cx="16221868" cy="9135268"/>
          </a:xfrm>
        </p:grpSpPr>
        <p:sp>
          <p:nvSpPr>
            <p:cNvPr id="873" name="Shape"/>
            <p:cNvSpPr/>
            <p:nvPr/>
          </p:nvSpPr>
          <p:spPr>
            <a:xfrm>
              <a:off x="0" y="0"/>
              <a:ext cx="16221869" cy="91352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15761" y="5800"/>
                  </a:moveTo>
                  <a:lnTo>
                    <a:pt x="19029" y="5800"/>
                  </a:lnTo>
                  <a:lnTo>
                    <a:pt x="19029" y="14912"/>
                  </a:lnTo>
                  <a:lnTo>
                    <a:pt x="15761" y="14912"/>
                  </a:lnTo>
                  <a:lnTo>
                    <a:pt x="15761" y="5800"/>
                  </a:lnTo>
                  <a:close/>
                </a:path>
              </a:pathLst>
            </a:custGeom>
            <a:solidFill>
              <a:srgbClr val="F5F7FB">
                <a:alpha val="90355"/>
              </a:srgbClr>
            </a:solidFill>
            <a:ln w="12700" cap="flat">
              <a:noFill/>
              <a:miter lim="400000"/>
            </a:ln>
            <a:effectLst/>
          </p:spPr>
          <p:txBody>
            <a:bodyPr wrap="square" lIns="28575" tIns="28575" rIns="28575" bIns="28575" numCol="1" anchor="ctr">
              <a:noAutofit/>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874" name="Rectangle"/>
            <p:cNvSpPr/>
            <p:nvPr/>
          </p:nvSpPr>
          <p:spPr>
            <a:xfrm>
              <a:off x="11847015" y="2463236"/>
              <a:ext cx="2454143" cy="3853653"/>
            </a:xfrm>
            <a:prstGeom prst="rect">
              <a:avLst/>
            </a:prstGeom>
            <a:noFill/>
            <a:ln w="114300" cap="flat">
              <a:solidFill>
                <a:srgbClr val="476CE7"/>
              </a:solidFill>
              <a:prstDash val="solid"/>
              <a:round/>
            </a:ln>
            <a:effectLst/>
          </p:spPr>
          <p:txBody>
            <a:bodyPr wrap="square" lIns="28575" tIns="28575" rIns="28575" bIns="28575" numCol="1" anchor="ctr">
              <a:noAutofit/>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grpSp>
      <p:sp>
        <p:nvSpPr>
          <p:cNvPr id="6" name="Title 5">
            <a:extLst>
              <a:ext uri="{FF2B5EF4-FFF2-40B4-BE49-F238E27FC236}">
                <a16:creationId xmlns:a16="http://schemas.microsoft.com/office/drawing/2014/main" id="{9A03875F-AE10-5C48-83FC-7B60809E1270}"/>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E6DAB162-D30B-544F-A054-4AA9F94CD359}"/>
              </a:ext>
            </a:extLst>
          </p:cNvPr>
          <p:cNvSpPr>
            <a:spLocks noGrp="1"/>
          </p:cNvSpPr>
          <p:nvPr>
            <p:ph type="sldNum" sz="quarter" idx="10"/>
          </p:nvPr>
        </p:nvSpPr>
        <p:spPr/>
        <p:txBody>
          <a:bodyPr/>
          <a:lstStyle/>
          <a:p>
            <a:fld id="{2F63A97E-D605-DC42-8452-C14CD1FA87FA}" type="slidenum">
              <a:rPr lang="en-US" smtClean="0">
                <a:solidFill>
                  <a:srgbClr val="5AAAFA"/>
                </a:solidFill>
              </a:rPr>
              <a:pPr/>
              <a:t>32</a:t>
            </a:fld>
            <a:endParaRPr lang="en-US">
              <a:solidFill>
                <a:srgbClr val="5AAAFA"/>
              </a:solidFill>
            </a:endParaRPr>
          </a:p>
        </p:txBody>
      </p:sp>
    </p:spTree>
    <p:extLst>
      <p:ext uri="{BB962C8B-B14F-4D97-AF65-F5344CB8AC3E}">
        <p14:creationId xmlns:p14="http://schemas.microsoft.com/office/powerpoint/2010/main" val="336708403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5"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Title 1"/>
          <p:cNvSpPr txBox="1">
            <a:spLocks noGrp="1"/>
          </p:cNvSpPr>
          <p:nvPr>
            <p:ph type="title"/>
          </p:nvPr>
        </p:nvSpPr>
        <p:spPr>
          <a:prstGeom prst="rect">
            <a:avLst/>
          </a:prstGeom>
        </p:spPr>
        <p:txBody>
          <a:bodyPr/>
          <a:lstStyle/>
          <a:p>
            <a:r>
              <a:rPr dirty="0"/>
              <a:t>Kafka Streams</a:t>
            </a:r>
          </a:p>
        </p:txBody>
      </p:sp>
      <p:sp>
        <p:nvSpPr>
          <p:cNvPr id="4" name="Slide Number Placeholder 3">
            <a:extLst>
              <a:ext uri="{FF2B5EF4-FFF2-40B4-BE49-F238E27FC236}">
                <a16:creationId xmlns:a16="http://schemas.microsoft.com/office/drawing/2014/main" id="{450B8400-D89C-2845-AB58-D5F1EC79524A}"/>
              </a:ext>
            </a:extLst>
          </p:cNvPr>
          <p:cNvSpPr>
            <a:spLocks noGrp="1"/>
          </p:cNvSpPr>
          <p:nvPr>
            <p:ph type="sldNum" sz="quarter" idx="10"/>
          </p:nvPr>
        </p:nvSpPr>
        <p:spPr/>
        <p:txBody>
          <a:bodyPr/>
          <a:lstStyle/>
          <a:p>
            <a:fld id="{2F63A97E-D605-DC42-8452-C14CD1FA87FA}" type="slidenum">
              <a:rPr lang="en-US" smtClean="0">
                <a:solidFill>
                  <a:srgbClr val="5AAAFA"/>
                </a:solidFill>
              </a:rPr>
              <a:pPr/>
              <a:t>33</a:t>
            </a:fld>
            <a:endParaRPr lang="en-US">
              <a:solidFill>
                <a:srgbClr val="5AAAFA"/>
              </a:solidFill>
            </a:endParaRPr>
          </a:p>
        </p:txBody>
      </p:sp>
      <p:sp>
        <p:nvSpPr>
          <p:cNvPr id="3" name="Content Placeholder 2">
            <a:extLst>
              <a:ext uri="{FF2B5EF4-FFF2-40B4-BE49-F238E27FC236}">
                <a16:creationId xmlns:a16="http://schemas.microsoft.com/office/drawing/2014/main" id="{3FFF51D7-6B54-FA44-B3BA-29FAF6EA529C}"/>
              </a:ext>
            </a:extLst>
          </p:cNvPr>
          <p:cNvSpPr>
            <a:spLocks noGrp="1"/>
          </p:cNvSpPr>
          <p:nvPr>
            <p:ph idx="4294967295"/>
          </p:nvPr>
        </p:nvSpPr>
        <p:spPr>
          <a:xfrm>
            <a:off x="0" y="901700"/>
            <a:ext cx="8393113" cy="3692525"/>
          </a:xfrm>
        </p:spPr>
        <p:txBody>
          <a:bodyPr/>
          <a:lstStyle/>
          <a:p>
            <a:pPr>
              <a:defRPr b="0">
                <a:latin typeface="IBM Plex Sans"/>
                <a:ea typeface="IBM Plex Sans"/>
                <a:cs typeface="IBM Plex Sans"/>
                <a:sym typeface="IBM Plex Sans"/>
              </a:defRPr>
            </a:pPr>
            <a:r>
              <a:rPr lang="en-GB" dirty="0"/>
              <a:t>Client library for processing and </a:t>
            </a:r>
            <a:r>
              <a:rPr lang="en-GB" dirty="0" err="1"/>
              <a:t>analyzing</a:t>
            </a:r>
            <a:r>
              <a:rPr lang="en-GB" dirty="0"/>
              <a:t> data stored in Kafka</a:t>
            </a:r>
          </a:p>
          <a:p>
            <a:pPr>
              <a:defRPr b="0">
                <a:latin typeface="IBM Plex Sans"/>
                <a:ea typeface="IBM Plex Sans"/>
                <a:cs typeface="IBM Plex Sans"/>
                <a:sym typeface="IBM Plex Sans"/>
              </a:defRPr>
            </a:pPr>
            <a:endParaRPr lang="en-GB" sz="1000" dirty="0"/>
          </a:p>
          <a:p>
            <a:pPr>
              <a:defRPr b="0">
                <a:latin typeface="IBM Plex Sans"/>
                <a:ea typeface="IBM Plex Sans"/>
                <a:cs typeface="IBM Plex Sans"/>
                <a:sym typeface="IBM Plex Sans"/>
              </a:defRPr>
            </a:pPr>
            <a:r>
              <a:rPr lang="en-GB" dirty="0"/>
              <a:t>Processing happens in the app</a:t>
            </a:r>
          </a:p>
          <a:p>
            <a:pPr>
              <a:defRPr b="0">
                <a:latin typeface="IBM Plex Sans"/>
                <a:ea typeface="IBM Plex Sans"/>
                <a:cs typeface="IBM Plex Sans"/>
                <a:sym typeface="IBM Plex Sans"/>
              </a:defRPr>
            </a:pPr>
            <a:endParaRPr lang="en-GB" sz="1000" dirty="0"/>
          </a:p>
          <a:p>
            <a:pPr>
              <a:defRPr b="0">
                <a:latin typeface="IBM Plex Sans"/>
                <a:ea typeface="IBM Plex Sans"/>
                <a:cs typeface="IBM Plex Sans"/>
                <a:sym typeface="IBM Plex Sans"/>
              </a:defRPr>
            </a:pPr>
            <a:r>
              <a:rPr lang="en-GB" dirty="0"/>
              <a:t>Supports per-record processing – no batching</a:t>
            </a:r>
          </a:p>
          <a:p>
            <a:endParaRPr lang="en-US" dirty="0"/>
          </a:p>
        </p:txBody>
      </p:sp>
      <p:grpSp>
        <p:nvGrpSpPr>
          <p:cNvPr id="881" name="Right Arrow 4"/>
          <p:cNvGrpSpPr/>
          <p:nvPr/>
        </p:nvGrpSpPr>
        <p:grpSpPr>
          <a:xfrm>
            <a:off x="2678757" y="3055645"/>
            <a:ext cx="3549910" cy="489647"/>
            <a:chOff x="-1" y="0"/>
            <a:chExt cx="5924057" cy="870483"/>
          </a:xfrm>
          <a:solidFill>
            <a:srgbClr val="6CAAF3"/>
          </a:solidFill>
        </p:grpSpPr>
        <p:sp>
          <p:nvSpPr>
            <p:cNvPr id="879" name="Arrow"/>
            <p:cNvSpPr/>
            <p:nvPr/>
          </p:nvSpPr>
          <p:spPr>
            <a:xfrm>
              <a:off x="0" y="0"/>
              <a:ext cx="5924056" cy="870483"/>
            </a:xfrm>
            <a:prstGeom prst="rightArrow">
              <a:avLst>
                <a:gd name="adj1" fmla="val 50000"/>
                <a:gd name="adj2" fmla="val 50000"/>
              </a:avLst>
            </a:prstGeom>
            <a:grpFill/>
            <a:ln w="12700" cap="flat">
              <a:solidFill>
                <a:srgbClr val="6CAAF3"/>
              </a:solidFill>
              <a:prstDash val="solid"/>
              <a:round/>
            </a:ln>
            <a:effectLst/>
          </p:spPr>
          <p:txBody>
            <a:bodyPr wrap="square" lIns="28575" tIns="28575" rIns="28575" bIns="28575" numCol="1" anchor="ctr">
              <a:noAutofit/>
            </a:bodyPr>
            <a:lstStyle/>
            <a:p>
              <a:pPr marL="0" marR="0" lvl="0" indent="0" algn="ctr" defTabSz="307181" rtl="0" eaLnBrk="1" fontAlgn="auto" latinLnBrk="0" hangingPunct="0">
                <a:lnSpc>
                  <a:spcPct val="100000"/>
                </a:lnSpc>
                <a:spcBef>
                  <a:spcPts val="0"/>
                </a:spcBef>
                <a:spcAft>
                  <a:spcPts val="0"/>
                </a:spcAft>
                <a:buClrTx/>
                <a:buSzTx/>
                <a:buFontTx/>
                <a:buNone/>
                <a:tabLst/>
                <a:defRPr b="0">
                  <a:solidFill>
                    <a:srgbClr val="1D3548"/>
                  </a:solidFill>
                </a:defRPr>
              </a:pPr>
              <a:endParaRPr kumimoji="0" sz="1013" b="0" i="0" u="none" strike="noStrike" kern="0" cap="none" spc="0" normalizeH="0" baseline="0" noProof="0">
                <a:ln>
                  <a:noFill/>
                </a:ln>
                <a:solidFill>
                  <a:srgbClr val="1D3548"/>
                </a:solidFill>
                <a:effectLst/>
                <a:uLnTx/>
                <a:uFillTx/>
                <a:latin typeface="Arial"/>
                <a:cs typeface="Arial"/>
                <a:sym typeface="Arial"/>
              </a:endParaRPr>
            </a:p>
          </p:txBody>
        </p:sp>
        <p:sp>
          <p:nvSpPr>
            <p:cNvPr id="880" name="my-input"/>
            <p:cNvSpPr txBox="1"/>
            <p:nvPr/>
          </p:nvSpPr>
          <p:spPr>
            <a:xfrm>
              <a:off x="-1" y="219797"/>
              <a:ext cx="5706438" cy="430887"/>
            </a:xfrm>
            <a:prstGeom prst="rect">
              <a:avLst/>
            </a:prstGeom>
            <a:grpFill/>
            <a:ln w="12700" cap="flat">
              <a:solidFill>
                <a:srgbClr val="6CAAF3"/>
              </a:solid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defRPr sz="2800" b="0">
                  <a:solidFill>
                    <a:srgbClr val="1D3548"/>
                  </a:solidFill>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575" b="0" i="0" u="none" strike="noStrike" kern="0" cap="none" spc="0" normalizeH="0" baseline="0" noProof="0" dirty="0">
                  <a:ln>
                    <a:noFill/>
                  </a:ln>
                  <a:solidFill>
                    <a:srgbClr val="1D3548"/>
                  </a:solidFill>
                  <a:effectLst/>
                  <a:uLnTx/>
                  <a:uFillTx/>
                  <a:latin typeface="IBM Plex Sans" panose="020B0503050203000203" pitchFamily="34" charset="77"/>
                  <a:cs typeface="Arial"/>
                  <a:sym typeface="Arial"/>
                </a:rPr>
                <a:t>my-input</a:t>
              </a:r>
            </a:p>
          </p:txBody>
        </p:sp>
      </p:grpSp>
      <p:sp>
        <p:nvSpPr>
          <p:cNvPr id="882" name="Right Arrow 5"/>
          <p:cNvSpPr/>
          <p:nvPr/>
        </p:nvSpPr>
        <p:spPr>
          <a:xfrm>
            <a:off x="3208309" y="3708560"/>
            <a:ext cx="2166996" cy="489647"/>
          </a:xfrm>
          <a:prstGeom prst="rightArrow">
            <a:avLst>
              <a:gd name="adj1" fmla="val 50000"/>
              <a:gd name="adj2" fmla="val 50000"/>
            </a:avLst>
          </a:prstGeom>
          <a:solidFill>
            <a:srgbClr val="456FE8"/>
          </a:solidFill>
          <a:ln w="12700">
            <a:solidFill>
              <a:srgbClr val="456FE8"/>
            </a:solidFill>
          </a:ln>
        </p:spPr>
        <p:txBody>
          <a:bodyPr lIns="28575" tIns="28575" rIns="28575" bIns="28575" anchor="ctr"/>
          <a:lstStyle/>
          <a:p>
            <a:pPr marL="0" marR="0" lvl="0" indent="0" algn="ctr" defTabSz="307181" rtl="0" eaLnBrk="1" fontAlgn="auto" latinLnBrk="0" hangingPunct="0">
              <a:lnSpc>
                <a:spcPct val="100000"/>
              </a:lnSpc>
              <a:spcBef>
                <a:spcPts val="0"/>
              </a:spcBef>
              <a:spcAft>
                <a:spcPts val="0"/>
              </a:spcAft>
              <a:buClrTx/>
              <a:buSzTx/>
              <a:buFontTx/>
              <a:buNone/>
              <a:tabLst/>
              <a:defRPr sz="2800" b="0">
                <a:solidFill>
                  <a:srgbClr val="1D3548"/>
                </a:solidFill>
              </a:defRPr>
            </a:pPr>
            <a:endParaRPr kumimoji="0" sz="1575" b="0" i="0" u="none" strike="noStrike" kern="0" cap="none" spc="0" normalizeH="0" baseline="0" noProof="0">
              <a:ln>
                <a:noFill/>
              </a:ln>
              <a:solidFill>
                <a:srgbClr val="1D3548"/>
              </a:solidFill>
              <a:effectLst/>
              <a:uLnTx/>
              <a:uFillTx/>
              <a:latin typeface="Arial"/>
              <a:cs typeface="Arial"/>
              <a:sym typeface="Arial"/>
            </a:endParaRPr>
          </a:p>
        </p:txBody>
      </p:sp>
      <p:sp>
        <p:nvSpPr>
          <p:cNvPr id="886" name="Straight Arrow Connector 7"/>
          <p:cNvSpPr/>
          <p:nvPr/>
        </p:nvSpPr>
        <p:spPr>
          <a:xfrm flipH="1">
            <a:off x="3249157" y="3394780"/>
            <a:ext cx="0" cy="284836"/>
          </a:xfrm>
          <a:prstGeom prst="line">
            <a:avLst/>
          </a:prstGeom>
          <a:ln w="25400">
            <a:solidFill>
              <a:srgbClr val="1D3548"/>
            </a:solidFill>
            <a:tailEnd type="triangle"/>
          </a:ln>
        </p:spPr>
        <p:txBody>
          <a:bodyPr lIns="25716" tIns="25716" rIns="25716" bIns="25716"/>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887" name="TextBox 8"/>
          <p:cNvSpPr txBox="1"/>
          <p:nvPr/>
        </p:nvSpPr>
        <p:spPr>
          <a:xfrm>
            <a:off x="3404814" y="3470952"/>
            <a:ext cx="782907" cy="3347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2800" b="0">
                <a:latin typeface="Gill Sans"/>
                <a:ea typeface="Gill Sans"/>
                <a:cs typeface="Gill Sans"/>
                <a:sym typeface="Gill Sans"/>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575" b="0" i="0" u="none" strike="noStrike" kern="0" cap="none" spc="0" normalizeH="0" baseline="0" noProof="0" dirty="0">
                <a:ln>
                  <a:noFill/>
                </a:ln>
                <a:solidFill>
                  <a:srgbClr val="000000"/>
                </a:solidFill>
                <a:effectLst/>
                <a:uLnTx/>
                <a:uFillTx/>
                <a:latin typeface="IBM Plex Mono" panose="020B0509050203000203" pitchFamily="49" charset="77"/>
                <a:cs typeface="Gill Sans"/>
                <a:sym typeface="Gill Sans"/>
              </a:rPr>
              <a:t>FILTER</a:t>
            </a:r>
          </a:p>
        </p:txBody>
      </p:sp>
      <p:grpSp>
        <p:nvGrpSpPr>
          <p:cNvPr id="890" name="Right Arrow 9"/>
          <p:cNvGrpSpPr/>
          <p:nvPr/>
        </p:nvGrpSpPr>
        <p:grpSpPr>
          <a:xfrm>
            <a:off x="3208309" y="4279779"/>
            <a:ext cx="3020366" cy="489647"/>
            <a:chOff x="0" y="0"/>
            <a:chExt cx="5369537" cy="870483"/>
          </a:xfrm>
          <a:solidFill>
            <a:srgbClr val="22364B"/>
          </a:solidFill>
        </p:grpSpPr>
        <p:sp>
          <p:nvSpPr>
            <p:cNvPr id="888" name="Arrow"/>
            <p:cNvSpPr/>
            <p:nvPr/>
          </p:nvSpPr>
          <p:spPr>
            <a:xfrm>
              <a:off x="0" y="0"/>
              <a:ext cx="5369537" cy="870483"/>
            </a:xfrm>
            <a:prstGeom prst="rightArrow">
              <a:avLst>
                <a:gd name="adj1" fmla="val 50000"/>
                <a:gd name="adj2" fmla="val 50000"/>
              </a:avLst>
            </a:prstGeom>
            <a:grpFill/>
            <a:ln w="12700" cap="flat">
              <a:solidFill>
                <a:srgbClr val="22364B"/>
              </a:solidFill>
              <a:prstDash val="solid"/>
              <a:round/>
            </a:ln>
            <a:effectLst/>
          </p:spPr>
          <p:txBody>
            <a:bodyPr wrap="square" lIns="28575" tIns="28575" rIns="28575" bIns="28575" numCol="1" anchor="ctr">
              <a:noAutofit/>
            </a:bodyPr>
            <a:lstStyle/>
            <a:p>
              <a:pPr marL="0" marR="0" lvl="0" indent="0" algn="ctr" defTabSz="307181" rtl="0" eaLnBrk="1" fontAlgn="auto" latinLnBrk="0" hangingPunct="0">
                <a:lnSpc>
                  <a:spcPct val="100000"/>
                </a:lnSpc>
                <a:spcBef>
                  <a:spcPts val="0"/>
                </a:spcBef>
                <a:spcAft>
                  <a:spcPts val="0"/>
                </a:spcAft>
                <a:buClrTx/>
                <a:buSzTx/>
                <a:buFontTx/>
                <a:buNone/>
                <a:tabLst/>
                <a:defRPr b="0">
                  <a:solidFill>
                    <a:srgbClr val="1D3548"/>
                  </a:solidFill>
                </a:defRPr>
              </a:pPr>
              <a:endParaRPr kumimoji="0" sz="1013" b="0" i="0" u="none" strike="noStrike" kern="0" cap="none" spc="0" normalizeH="0" baseline="0" noProof="0">
                <a:ln>
                  <a:noFill/>
                </a:ln>
                <a:solidFill>
                  <a:srgbClr val="1D3548"/>
                </a:solidFill>
                <a:effectLst/>
                <a:uLnTx/>
                <a:uFillTx/>
                <a:latin typeface="Arial"/>
                <a:cs typeface="Arial"/>
                <a:sym typeface="Arial"/>
              </a:endParaRPr>
            </a:p>
          </p:txBody>
        </p:sp>
        <p:sp>
          <p:nvSpPr>
            <p:cNvPr id="889" name="my-output"/>
            <p:cNvSpPr txBox="1"/>
            <p:nvPr/>
          </p:nvSpPr>
          <p:spPr>
            <a:xfrm>
              <a:off x="0" y="219797"/>
              <a:ext cx="5151918" cy="430887"/>
            </a:xfrm>
            <a:prstGeom prst="rect">
              <a:avLst/>
            </a:prstGeom>
            <a:grpFill/>
            <a:ln w="12700" cap="flat">
              <a:solidFill>
                <a:srgbClr val="22364B"/>
              </a:solid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defRPr sz="2800" b="0">
                  <a:solidFill>
                    <a:srgbClr val="DEE6EB"/>
                  </a:solidFill>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575" b="0" i="0" u="none" strike="noStrike" kern="0" cap="none" spc="0" normalizeH="0" baseline="0" noProof="0" dirty="0">
                  <a:ln>
                    <a:noFill/>
                  </a:ln>
                  <a:solidFill>
                    <a:srgbClr val="DEE6EB"/>
                  </a:solidFill>
                  <a:effectLst/>
                  <a:uLnTx/>
                  <a:uFillTx/>
                  <a:latin typeface="IBM Plex Sans" panose="020B0503050203000203" pitchFamily="34" charset="77"/>
                  <a:cs typeface="Arial"/>
                  <a:sym typeface="Arial"/>
                </a:rPr>
                <a:t>my-output</a:t>
              </a:r>
            </a:p>
          </p:txBody>
        </p:sp>
      </p:grpSp>
      <p:sp>
        <p:nvSpPr>
          <p:cNvPr id="894" name="TextBox 13"/>
          <p:cNvSpPr txBox="1"/>
          <p:nvPr/>
        </p:nvSpPr>
        <p:spPr>
          <a:xfrm>
            <a:off x="3910280" y="4106963"/>
            <a:ext cx="417421" cy="3347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2800" b="0">
                <a:latin typeface="Gill Sans"/>
                <a:ea typeface="Gill Sans"/>
                <a:cs typeface="Gill Sans"/>
                <a:sym typeface="Gill Sans"/>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sz="1575" b="0" i="0" u="none" strike="noStrike" kern="0" cap="none" spc="0" normalizeH="0" baseline="0" noProof="0" dirty="0">
                <a:ln>
                  <a:noFill/>
                </a:ln>
                <a:solidFill>
                  <a:srgbClr val="000000"/>
                </a:solidFill>
                <a:effectLst/>
                <a:uLnTx/>
                <a:uFillTx/>
                <a:latin typeface="IBM Plex Mono" panose="020B0509050203000203" pitchFamily="49" charset="77"/>
                <a:cs typeface="Gill Sans"/>
                <a:sym typeface="Gill Sans"/>
              </a:rPr>
              <a:t>MAP</a:t>
            </a:r>
          </a:p>
        </p:txBody>
      </p:sp>
      <p:sp>
        <p:nvSpPr>
          <p:cNvPr id="91" name="Straight Arrow Connector 12">
            <a:extLst>
              <a:ext uri="{FF2B5EF4-FFF2-40B4-BE49-F238E27FC236}">
                <a16:creationId xmlns:a16="http://schemas.microsoft.com/office/drawing/2014/main" id="{219DF996-0C32-1249-B319-8A6FB2F8A40A}"/>
              </a:ext>
            </a:extLst>
          </p:cNvPr>
          <p:cNvSpPr/>
          <p:nvPr/>
        </p:nvSpPr>
        <p:spPr>
          <a:xfrm>
            <a:off x="3831979" y="3994047"/>
            <a:ext cx="0" cy="402020"/>
          </a:xfrm>
          <a:prstGeom prst="line">
            <a:avLst/>
          </a:prstGeom>
          <a:ln w="25400">
            <a:solidFill>
              <a:srgbClr val="1D3548"/>
            </a:solidFill>
            <a:tailEnd type="triangle"/>
          </a:ln>
        </p:spPr>
        <p:txBody>
          <a:bodyPr lIns="25716" tIns="25716" rIns="25716" bIns="25716"/>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5373101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ounded Rectangle">
            <a:extLst>
              <a:ext uri="{FF2B5EF4-FFF2-40B4-BE49-F238E27FC236}">
                <a16:creationId xmlns:a16="http://schemas.microsoft.com/office/drawing/2014/main" id="{E2979D7D-4DC6-FC48-8AE3-C1F02069A73E}"/>
              </a:ext>
            </a:extLst>
          </p:cNvPr>
          <p:cNvSpPr/>
          <p:nvPr/>
        </p:nvSpPr>
        <p:spPr>
          <a:xfrm>
            <a:off x="407759" y="3673361"/>
            <a:ext cx="8251390" cy="901792"/>
          </a:xfrm>
          <a:prstGeom prst="roundRect">
            <a:avLst>
              <a:gd name="adj" fmla="val 2142"/>
            </a:avLst>
          </a:prstGeom>
          <a:solidFill>
            <a:srgbClr val="FFFFFF"/>
          </a:solidFill>
          <a:ln w="38100">
            <a:solidFill>
              <a:srgbClr val="5AAAFA"/>
            </a:solidFill>
          </a:ln>
        </p:spPr>
        <p:txBody>
          <a:bodyPr lIns="28575" tIns="28575" rIns="28575" bIns="28575" anchor="ct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94" name="Rounded Rectangle">
            <a:extLst>
              <a:ext uri="{FF2B5EF4-FFF2-40B4-BE49-F238E27FC236}">
                <a16:creationId xmlns:a16="http://schemas.microsoft.com/office/drawing/2014/main" id="{99261AC3-37A0-5C47-A554-23A4905A0663}"/>
              </a:ext>
            </a:extLst>
          </p:cNvPr>
          <p:cNvSpPr/>
          <p:nvPr/>
        </p:nvSpPr>
        <p:spPr>
          <a:xfrm>
            <a:off x="407759" y="1055196"/>
            <a:ext cx="8251390" cy="901792"/>
          </a:xfrm>
          <a:prstGeom prst="roundRect">
            <a:avLst>
              <a:gd name="adj" fmla="val 1634"/>
            </a:avLst>
          </a:prstGeom>
          <a:solidFill>
            <a:srgbClr val="E7E9F7"/>
          </a:solidFill>
          <a:ln w="38100">
            <a:solidFill>
              <a:srgbClr val="476CE7"/>
            </a:solidFill>
          </a:ln>
        </p:spPr>
        <p:txBody>
          <a:bodyPr lIns="28575" tIns="28575" rIns="28575" bIns="28575" anchor="ct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2" name="Title 1">
            <a:extLst>
              <a:ext uri="{FF2B5EF4-FFF2-40B4-BE49-F238E27FC236}">
                <a16:creationId xmlns:a16="http://schemas.microsoft.com/office/drawing/2014/main" id="{852E4F3F-AEB2-8440-AE75-4626275FCAB1}"/>
              </a:ext>
            </a:extLst>
          </p:cNvPr>
          <p:cNvSpPr>
            <a:spLocks noGrp="1"/>
          </p:cNvSpPr>
          <p:nvPr>
            <p:ph type="title"/>
          </p:nvPr>
        </p:nvSpPr>
        <p:spPr/>
        <p:txBody>
          <a:bodyPr/>
          <a:lstStyle/>
          <a:p>
            <a:r>
              <a:rPr lang="en-US" dirty="0"/>
              <a:t>Kafka Streams</a:t>
            </a:r>
          </a:p>
        </p:txBody>
      </p:sp>
      <p:sp>
        <p:nvSpPr>
          <p:cNvPr id="5" name="Slide Number Placeholder 4">
            <a:extLst>
              <a:ext uri="{FF2B5EF4-FFF2-40B4-BE49-F238E27FC236}">
                <a16:creationId xmlns:a16="http://schemas.microsoft.com/office/drawing/2014/main" id="{10FB3182-A457-4E4F-89F0-BD5CED116D9B}"/>
              </a:ext>
            </a:extLst>
          </p:cNvPr>
          <p:cNvSpPr>
            <a:spLocks noGrp="1"/>
          </p:cNvSpPr>
          <p:nvPr>
            <p:ph type="sldNum" sz="quarter" idx="10"/>
          </p:nvPr>
        </p:nvSpPr>
        <p:spPr/>
        <p:txBody>
          <a:bodyPr/>
          <a:lstStyle/>
          <a:p>
            <a:fld id="{2F63A97E-D605-DC42-8452-C14CD1FA87FA}" type="slidenum">
              <a:rPr lang="en-US" smtClean="0">
                <a:solidFill>
                  <a:srgbClr val="5AAAFA"/>
                </a:solidFill>
              </a:rPr>
              <a:pPr/>
              <a:t>34</a:t>
            </a:fld>
            <a:endParaRPr lang="en-US">
              <a:solidFill>
                <a:srgbClr val="5AAAFA"/>
              </a:solidFill>
            </a:endParaRPr>
          </a:p>
        </p:txBody>
      </p:sp>
      <p:grpSp>
        <p:nvGrpSpPr>
          <p:cNvPr id="70" name="Group 69">
            <a:extLst>
              <a:ext uri="{FF2B5EF4-FFF2-40B4-BE49-F238E27FC236}">
                <a16:creationId xmlns:a16="http://schemas.microsoft.com/office/drawing/2014/main" id="{E594CC4F-ABE7-5D49-904B-BE27F709C361}"/>
              </a:ext>
            </a:extLst>
          </p:cNvPr>
          <p:cNvGrpSpPr/>
          <p:nvPr/>
        </p:nvGrpSpPr>
        <p:grpSpPr>
          <a:xfrm>
            <a:off x="2067828" y="1163316"/>
            <a:ext cx="4819179" cy="658381"/>
            <a:chOff x="1986493" y="789691"/>
            <a:chExt cx="4819179" cy="658381"/>
          </a:xfrm>
        </p:grpSpPr>
        <p:grpSp>
          <p:nvGrpSpPr>
            <p:cNvPr id="15" name="Rounded Rectangle 2">
              <a:extLst>
                <a:ext uri="{FF2B5EF4-FFF2-40B4-BE49-F238E27FC236}">
                  <a16:creationId xmlns:a16="http://schemas.microsoft.com/office/drawing/2014/main" id="{4FF6AAEC-89F1-4A44-B3C0-8A933AC65CE2}"/>
                </a:ext>
              </a:extLst>
            </p:cNvPr>
            <p:cNvGrpSpPr/>
            <p:nvPr/>
          </p:nvGrpSpPr>
          <p:grpSpPr>
            <a:xfrm>
              <a:off x="1986493" y="818582"/>
              <a:ext cx="807863" cy="629490"/>
              <a:chOff x="0" y="0"/>
              <a:chExt cx="578318" cy="1119091"/>
            </a:xfrm>
          </p:grpSpPr>
          <p:sp>
            <p:nvSpPr>
              <p:cNvPr id="16" name="Rounded Rectangle">
                <a:extLst>
                  <a:ext uri="{FF2B5EF4-FFF2-40B4-BE49-F238E27FC236}">
                    <a16:creationId xmlns:a16="http://schemas.microsoft.com/office/drawing/2014/main" id="{79E49286-502B-8548-BFF9-D3DF0000E189}"/>
                  </a:ext>
                </a:extLst>
              </p:cNvPr>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17" name="0">
                <a:extLst>
                  <a:ext uri="{FF2B5EF4-FFF2-40B4-BE49-F238E27FC236}">
                    <a16:creationId xmlns:a16="http://schemas.microsoft.com/office/drawing/2014/main" id="{A9C41E22-4DFE-2940-8735-71D30BA29EAB}"/>
                  </a:ext>
                </a:extLst>
              </p:cNvPr>
              <p:cNvSpPr txBox="1"/>
              <p:nvPr/>
            </p:nvSpPr>
            <p:spPr>
              <a:xfrm>
                <a:off x="28231" y="214839"/>
                <a:ext cx="521856" cy="68941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70C0"/>
                    </a:solidFill>
                    <a:effectLst/>
                    <a:uLnTx/>
                    <a:uFillTx/>
                    <a:latin typeface="IBM Plex Mono SemiBold"/>
                    <a:sym typeface="IBM Plex Mono SemiBold"/>
                  </a:rPr>
                  <a:t>foo</a:t>
                </a:r>
              </a:p>
              <a:p>
                <a:pPr marL="0" marR="0" lvl="0" indent="0" algn="ctr" defTabSz="2167439" rtl="0" eaLnBrk="1" fontAlgn="auto" latinLnBrk="0" hangingPunct="0">
                  <a:lnSpc>
                    <a:spcPct val="9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2060"/>
                    </a:solidFill>
                    <a:effectLst/>
                    <a:uLnTx/>
                    <a:uFillTx/>
                    <a:latin typeface="IBM Plex Mono SemiBold"/>
                    <a:sym typeface="IBM Plex Mono SemiBold"/>
                  </a:rPr>
                  <a:t>red</a:t>
                </a:r>
              </a:p>
            </p:txBody>
          </p:sp>
        </p:grpSp>
        <p:grpSp>
          <p:nvGrpSpPr>
            <p:cNvPr id="55" name="Rounded Rectangle 2">
              <a:extLst>
                <a:ext uri="{FF2B5EF4-FFF2-40B4-BE49-F238E27FC236}">
                  <a16:creationId xmlns:a16="http://schemas.microsoft.com/office/drawing/2014/main" id="{4E1D16C4-CA23-E04B-AF04-253A5C22CBAF}"/>
                </a:ext>
              </a:extLst>
            </p:cNvPr>
            <p:cNvGrpSpPr/>
            <p:nvPr/>
          </p:nvGrpSpPr>
          <p:grpSpPr>
            <a:xfrm>
              <a:off x="2794355" y="816505"/>
              <a:ext cx="807863" cy="629490"/>
              <a:chOff x="0" y="0"/>
              <a:chExt cx="578318" cy="1119091"/>
            </a:xfrm>
          </p:grpSpPr>
          <p:sp>
            <p:nvSpPr>
              <p:cNvPr id="56" name="Rounded Rectangle">
                <a:extLst>
                  <a:ext uri="{FF2B5EF4-FFF2-40B4-BE49-F238E27FC236}">
                    <a16:creationId xmlns:a16="http://schemas.microsoft.com/office/drawing/2014/main" id="{93E903E1-8456-B34C-9646-25916A9B9E76}"/>
                  </a:ext>
                </a:extLst>
              </p:cNvPr>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57" name="0">
                <a:extLst>
                  <a:ext uri="{FF2B5EF4-FFF2-40B4-BE49-F238E27FC236}">
                    <a16:creationId xmlns:a16="http://schemas.microsoft.com/office/drawing/2014/main" id="{06237154-371B-5F4D-8F8B-67300880A788}"/>
                  </a:ext>
                </a:extLst>
              </p:cNvPr>
              <p:cNvSpPr txBox="1"/>
              <p:nvPr/>
            </p:nvSpPr>
            <p:spPr>
              <a:xfrm>
                <a:off x="28231" y="214839"/>
                <a:ext cx="521856" cy="68941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70C0"/>
                    </a:solidFill>
                    <a:effectLst/>
                    <a:uLnTx/>
                    <a:uFillTx/>
                    <a:latin typeface="IBM Plex Mono SemiBold"/>
                    <a:sym typeface="IBM Plex Mono SemiBold"/>
                  </a:rPr>
                  <a:t>bar</a:t>
                </a:r>
              </a:p>
              <a:p>
                <a:pPr marL="0" marR="0" lvl="0" indent="0" algn="ctr" defTabSz="2167439" rtl="0" eaLnBrk="1" fontAlgn="auto" latinLnBrk="0" hangingPunct="0">
                  <a:lnSpc>
                    <a:spcPct val="9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2060"/>
                    </a:solidFill>
                    <a:effectLst/>
                    <a:uLnTx/>
                    <a:uFillTx/>
                    <a:latin typeface="IBM Plex Mono SemiBold"/>
                    <a:sym typeface="IBM Plex Mono SemiBold"/>
                  </a:rPr>
                  <a:t>orange</a:t>
                </a:r>
                <a:endParaRPr kumimoji="0" sz="1400" b="0" i="0" u="none" strike="noStrike" kern="0" cap="none" spc="0" normalizeH="0" baseline="0" noProof="0" dirty="0">
                  <a:ln>
                    <a:noFill/>
                  </a:ln>
                  <a:solidFill>
                    <a:srgbClr val="002060"/>
                  </a:solidFill>
                  <a:effectLst/>
                  <a:uLnTx/>
                  <a:uFillTx/>
                  <a:latin typeface="IBM Plex Mono SemiBold"/>
                  <a:sym typeface="IBM Plex Mono SemiBold"/>
                </a:endParaRPr>
              </a:p>
            </p:txBody>
          </p:sp>
        </p:grpSp>
        <p:grpSp>
          <p:nvGrpSpPr>
            <p:cNvPr id="58" name="Rounded Rectangle 2">
              <a:extLst>
                <a:ext uri="{FF2B5EF4-FFF2-40B4-BE49-F238E27FC236}">
                  <a16:creationId xmlns:a16="http://schemas.microsoft.com/office/drawing/2014/main" id="{CEA07A73-7B9B-5F49-AF26-EE895B72CECA}"/>
                </a:ext>
              </a:extLst>
            </p:cNvPr>
            <p:cNvGrpSpPr/>
            <p:nvPr/>
          </p:nvGrpSpPr>
          <p:grpSpPr>
            <a:xfrm>
              <a:off x="3602216" y="810970"/>
              <a:ext cx="807863" cy="629490"/>
              <a:chOff x="0" y="0"/>
              <a:chExt cx="578318" cy="1119091"/>
            </a:xfrm>
          </p:grpSpPr>
          <p:sp>
            <p:nvSpPr>
              <p:cNvPr id="59" name="Rounded Rectangle">
                <a:extLst>
                  <a:ext uri="{FF2B5EF4-FFF2-40B4-BE49-F238E27FC236}">
                    <a16:creationId xmlns:a16="http://schemas.microsoft.com/office/drawing/2014/main" id="{296AA36B-5045-944B-8701-A4E1E1A7ADE9}"/>
                  </a:ext>
                </a:extLst>
              </p:cNvPr>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60" name="0">
                <a:extLst>
                  <a:ext uri="{FF2B5EF4-FFF2-40B4-BE49-F238E27FC236}">
                    <a16:creationId xmlns:a16="http://schemas.microsoft.com/office/drawing/2014/main" id="{BFCB0A4B-426C-804A-97B6-9546389B6F51}"/>
                  </a:ext>
                </a:extLst>
              </p:cNvPr>
              <p:cNvSpPr txBox="1"/>
              <p:nvPr/>
            </p:nvSpPr>
            <p:spPr>
              <a:xfrm>
                <a:off x="28231" y="214839"/>
                <a:ext cx="521856" cy="68941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70C0"/>
                    </a:solidFill>
                    <a:effectLst/>
                    <a:uLnTx/>
                    <a:uFillTx/>
                    <a:latin typeface="IBM Plex Mono SemiBold"/>
                    <a:sym typeface="IBM Plex Mono SemiBold"/>
                  </a:rPr>
                  <a:t>foo</a:t>
                </a:r>
              </a:p>
              <a:p>
                <a:pPr marL="0" marR="0" lvl="0" indent="0" algn="ctr" defTabSz="2167439" rtl="0" eaLnBrk="1" fontAlgn="auto" latinLnBrk="0" hangingPunct="0">
                  <a:lnSpc>
                    <a:spcPct val="9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2060"/>
                    </a:solidFill>
                    <a:effectLst/>
                    <a:uLnTx/>
                    <a:uFillTx/>
                    <a:latin typeface="IBM Plex Mono SemiBold"/>
                    <a:sym typeface="IBM Plex Mono SemiBold"/>
                  </a:rPr>
                  <a:t>yellow</a:t>
                </a:r>
                <a:endParaRPr kumimoji="0" sz="1400" b="0" i="0" u="none" strike="noStrike" kern="0" cap="none" spc="0" normalizeH="0" baseline="0" noProof="0" dirty="0">
                  <a:ln>
                    <a:noFill/>
                  </a:ln>
                  <a:solidFill>
                    <a:srgbClr val="002060"/>
                  </a:solidFill>
                  <a:effectLst/>
                  <a:uLnTx/>
                  <a:uFillTx/>
                  <a:latin typeface="IBM Plex Mono SemiBold"/>
                  <a:sym typeface="IBM Plex Mono SemiBold"/>
                </a:endParaRPr>
              </a:p>
            </p:txBody>
          </p:sp>
        </p:grpSp>
        <p:grpSp>
          <p:nvGrpSpPr>
            <p:cNvPr id="64" name="Rounded Rectangle 2">
              <a:extLst>
                <a:ext uri="{FF2B5EF4-FFF2-40B4-BE49-F238E27FC236}">
                  <a16:creationId xmlns:a16="http://schemas.microsoft.com/office/drawing/2014/main" id="{CBDE9626-9057-7242-948D-8E8D331B332F}"/>
                </a:ext>
              </a:extLst>
            </p:cNvPr>
            <p:cNvGrpSpPr/>
            <p:nvPr/>
          </p:nvGrpSpPr>
          <p:grpSpPr>
            <a:xfrm>
              <a:off x="4410076" y="805435"/>
              <a:ext cx="807863" cy="629490"/>
              <a:chOff x="0" y="0"/>
              <a:chExt cx="578318" cy="1119091"/>
            </a:xfrm>
          </p:grpSpPr>
          <p:sp>
            <p:nvSpPr>
              <p:cNvPr id="65" name="Rounded Rectangle">
                <a:extLst>
                  <a:ext uri="{FF2B5EF4-FFF2-40B4-BE49-F238E27FC236}">
                    <a16:creationId xmlns:a16="http://schemas.microsoft.com/office/drawing/2014/main" id="{9E1F2DE2-4AB3-9E4A-B120-BA706585F30A}"/>
                  </a:ext>
                </a:extLst>
              </p:cNvPr>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66" name="0">
                <a:extLst>
                  <a:ext uri="{FF2B5EF4-FFF2-40B4-BE49-F238E27FC236}">
                    <a16:creationId xmlns:a16="http://schemas.microsoft.com/office/drawing/2014/main" id="{FECA70C9-AB10-024E-8F1F-8C243FD94581}"/>
                  </a:ext>
                </a:extLst>
              </p:cNvPr>
              <p:cNvSpPr txBox="1"/>
              <p:nvPr/>
            </p:nvSpPr>
            <p:spPr>
              <a:xfrm>
                <a:off x="28231" y="214839"/>
                <a:ext cx="521856" cy="68941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70C0"/>
                    </a:solidFill>
                    <a:effectLst/>
                    <a:uLnTx/>
                    <a:uFillTx/>
                    <a:latin typeface="IBM Plex Mono SemiBold"/>
                    <a:sym typeface="IBM Plex Mono SemiBold"/>
                  </a:rPr>
                  <a:t>bingo</a:t>
                </a:r>
              </a:p>
              <a:p>
                <a:pPr marL="0" marR="0" lvl="0" indent="0" algn="ctr" defTabSz="2167439" rtl="0" eaLnBrk="1" fontAlgn="auto" latinLnBrk="0" hangingPunct="0">
                  <a:lnSpc>
                    <a:spcPct val="9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2060"/>
                    </a:solidFill>
                    <a:effectLst/>
                    <a:uLnTx/>
                    <a:uFillTx/>
                    <a:latin typeface="IBM Plex Mono SemiBold"/>
                    <a:sym typeface="IBM Plex Mono SemiBold"/>
                  </a:rPr>
                  <a:t>green</a:t>
                </a:r>
                <a:endParaRPr kumimoji="0" sz="1400" b="0" i="0" u="none" strike="noStrike" kern="0" cap="none" spc="0" normalizeH="0" baseline="0" noProof="0" dirty="0">
                  <a:ln>
                    <a:noFill/>
                  </a:ln>
                  <a:solidFill>
                    <a:srgbClr val="002060"/>
                  </a:solidFill>
                  <a:effectLst/>
                  <a:uLnTx/>
                  <a:uFillTx/>
                  <a:latin typeface="IBM Plex Mono SemiBold"/>
                  <a:sym typeface="IBM Plex Mono SemiBold"/>
                </a:endParaRPr>
              </a:p>
            </p:txBody>
          </p:sp>
        </p:grpSp>
        <p:grpSp>
          <p:nvGrpSpPr>
            <p:cNvPr id="61" name="Rounded Rectangle 2">
              <a:extLst>
                <a:ext uri="{FF2B5EF4-FFF2-40B4-BE49-F238E27FC236}">
                  <a16:creationId xmlns:a16="http://schemas.microsoft.com/office/drawing/2014/main" id="{74B76D77-DA92-4842-87EE-111FF45920A1}"/>
                </a:ext>
              </a:extLst>
            </p:cNvPr>
            <p:cNvGrpSpPr/>
            <p:nvPr/>
          </p:nvGrpSpPr>
          <p:grpSpPr>
            <a:xfrm>
              <a:off x="5203944" y="797563"/>
              <a:ext cx="807863" cy="629490"/>
              <a:chOff x="0" y="0"/>
              <a:chExt cx="578318" cy="1119091"/>
            </a:xfrm>
          </p:grpSpPr>
          <p:sp>
            <p:nvSpPr>
              <p:cNvPr id="62" name="Rounded Rectangle">
                <a:extLst>
                  <a:ext uri="{FF2B5EF4-FFF2-40B4-BE49-F238E27FC236}">
                    <a16:creationId xmlns:a16="http://schemas.microsoft.com/office/drawing/2014/main" id="{38CA09D9-F57E-164D-AD46-153000ED0EC7}"/>
                  </a:ext>
                </a:extLst>
              </p:cNvPr>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63" name="0">
                <a:extLst>
                  <a:ext uri="{FF2B5EF4-FFF2-40B4-BE49-F238E27FC236}">
                    <a16:creationId xmlns:a16="http://schemas.microsoft.com/office/drawing/2014/main" id="{C5EA2878-0018-ED40-ABA3-4A1EA067099E}"/>
                  </a:ext>
                </a:extLst>
              </p:cNvPr>
              <p:cNvSpPr txBox="1"/>
              <p:nvPr/>
            </p:nvSpPr>
            <p:spPr>
              <a:xfrm>
                <a:off x="28231" y="214839"/>
                <a:ext cx="521856" cy="68941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70C0"/>
                    </a:solidFill>
                    <a:effectLst/>
                    <a:uLnTx/>
                    <a:uFillTx/>
                    <a:latin typeface="IBM Plex Mono SemiBold"/>
                    <a:sym typeface="IBM Plex Mono SemiBold"/>
                  </a:rPr>
                  <a:t>bingo</a:t>
                </a:r>
              </a:p>
              <a:p>
                <a:pPr marL="0" marR="0" lvl="0" indent="0" algn="ctr" defTabSz="2167439" rtl="0" eaLnBrk="1" fontAlgn="auto" latinLnBrk="0" hangingPunct="0">
                  <a:lnSpc>
                    <a:spcPct val="9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2060"/>
                    </a:solidFill>
                    <a:effectLst/>
                    <a:uLnTx/>
                    <a:uFillTx/>
                    <a:latin typeface="IBM Plex Mono SemiBold"/>
                    <a:sym typeface="IBM Plex Mono SemiBold"/>
                  </a:rPr>
                  <a:t>blue</a:t>
                </a:r>
                <a:endParaRPr kumimoji="0" sz="1400" b="0" i="0" u="none" strike="noStrike" kern="0" cap="none" spc="0" normalizeH="0" baseline="0" noProof="0" dirty="0">
                  <a:ln>
                    <a:noFill/>
                  </a:ln>
                  <a:solidFill>
                    <a:srgbClr val="002060"/>
                  </a:solidFill>
                  <a:effectLst/>
                  <a:uLnTx/>
                  <a:uFillTx/>
                  <a:latin typeface="IBM Plex Mono SemiBold"/>
                  <a:sym typeface="IBM Plex Mono SemiBold"/>
                </a:endParaRPr>
              </a:p>
            </p:txBody>
          </p:sp>
        </p:grpSp>
        <p:grpSp>
          <p:nvGrpSpPr>
            <p:cNvPr id="67" name="Rounded Rectangle 2">
              <a:extLst>
                <a:ext uri="{FF2B5EF4-FFF2-40B4-BE49-F238E27FC236}">
                  <a16:creationId xmlns:a16="http://schemas.microsoft.com/office/drawing/2014/main" id="{630EE5D2-2CC4-FF48-A983-5447A55A0889}"/>
                </a:ext>
              </a:extLst>
            </p:cNvPr>
            <p:cNvGrpSpPr/>
            <p:nvPr/>
          </p:nvGrpSpPr>
          <p:grpSpPr>
            <a:xfrm>
              <a:off x="5997809" y="789691"/>
              <a:ext cx="807863" cy="629490"/>
              <a:chOff x="0" y="0"/>
              <a:chExt cx="578318" cy="1119091"/>
            </a:xfrm>
          </p:grpSpPr>
          <p:sp>
            <p:nvSpPr>
              <p:cNvPr id="68" name="Rounded Rectangle">
                <a:extLst>
                  <a:ext uri="{FF2B5EF4-FFF2-40B4-BE49-F238E27FC236}">
                    <a16:creationId xmlns:a16="http://schemas.microsoft.com/office/drawing/2014/main" id="{7CD41C31-F273-BF47-ACBA-8F49B542D7FB}"/>
                  </a:ext>
                </a:extLst>
              </p:cNvPr>
              <p:cNvSpPr/>
              <p:nvPr/>
            </p:nvSpPr>
            <p:spPr>
              <a:xfrm>
                <a:off x="0" y="0"/>
                <a:ext cx="578318" cy="1119091"/>
              </a:xfrm>
              <a:prstGeom prst="roundRect">
                <a:avLst>
                  <a:gd name="adj" fmla="val 16667"/>
                </a:avLst>
              </a:prstGeom>
              <a:solidFill>
                <a:srgbClr val="FEFFFE"/>
              </a:solidFill>
              <a:ln w="38100" cap="flat">
                <a:solidFill>
                  <a:srgbClr val="3C6DF0"/>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69" name="0">
                <a:extLst>
                  <a:ext uri="{FF2B5EF4-FFF2-40B4-BE49-F238E27FC236}">
                    <a16:creationId xmlns:a16="http://schemas.microsoft.com/office/drawing/2014/main" id="{EACBAF87-D6EC-894C-9B8F-877B0B6847F0}"/>
                  </a:ext>
                </a:extLst>
              </p:cNvPr>
              <p:cNvSpPr txBox="1"/>
              <p:nvPr/>
            </p:nvSpPr>
            <p:spPr>
              <a:xfrm>
                <a:off x="28231" y="214839"/>
                <a:ext cx="521856" cy="68941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70C0"/>
                    </a:solidFill>
                    <a:effectLst/>
                    <a:uLnTx/>
                    <a:uFillTx/>
                    <a:latin typeface="IBM Plex Mono SemiBold"/>
                    <a:sym typeface="IBM Plex Mono SemiBold"/>
                  </a:rPr>
                  <a:t>bar</a:t>
                </a:r>
              </a:p>
              <a:p>
                <a:pPr marL="0" marR="0" lvl="0" indent="0" algn="ctr" defTabSz="2167439" rtl="0" eaLnBrk="1" fontAlgn="auto" latinLnBrk="0" hangingPunct="0">
                  <a:lnSpc>
                    <a:spcPct val="9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2060"/>
                    </a:solidFill>
                    <a:effectLst/>
                    <a:uLnTx/>
                    <a:uFillTx/>
                    <a:latin typeface="IBM Plex Mono SemiBold"/>
                    <a:sym typeface="IBM Plex Mono SemiBold"/>
                  </a:rPr>
                  <a:t>purple</a:t>
                </a:r>
                <a:endParaRPr kumimoji="0" sz="1400" b="0" i="0" u="none" strike="noStrike" kern="0" cap="none" spc="0" normalizeH="0" baseline="0" noProof="0" dirty="0">
                  <a:ln>
                    <a:noFill/>
                  </a:ln>
                  <a:solidFill>
                    <a:srgbClr val="002060"/>
                  </a:solidFill>
                  <a:effectLst/>
                  <a:uLnTx/>
                  <a:uFillTx/>
                  <a:latin typeface="IBM Plex Mono SemiBold"/>
                  <a:sym typeface="IBM Plex Mono SemiBold"/>
                </a:endParaRPr>
              </a:p>
            </p:txBody>
          </p:sp>
        </p:grpSp>
      </p:grpSp>
      <p:sp>
        <p:nvSpPr>
          <p:cNvPr id="93" name="TextBox 22">
            <a:extLst>
              <a:ext uri="{FF2B5EF4-FFF2-40B4-BE49-F238E27FC236}">
                <a16:creationId xmlns:a16="http://schemas.microsoft.com/office/drawing/2014/main" id="{917A6AC2-D6B0-5C40-989B-B09BAEE325B2}"/>
              </a:ext>
            </a:extLst>
          </p:cNvPr>
          <p:cNvSpPr txBox="1"/>
          <p:nvPr/>
        </p:nvSpPr>
        <p:spPr>
          <a:xfrm>
            <a:off x="534956" y="1350986"/>
            <a:ext cx="1287659"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1900" b="0" cap="all" spc="76">
                <a:solidFill>
                  <a:srgbClr val="476CE8"/>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lang="en-GB" sz="1400" b="0" i="0" u="none" strike="noStrike" kern="0" cap="all" spc="76" normalizeH="0" baseline="0" noProof="0" dirty="0">
                <a:ln>
                  <a:noFill/>
                </a:ln>
                <a:solidFill>
                  <a:srgbClr val="476CE8"/>
                </a:solidFill>
                <a:effectLst/>
                <a:uLnTx/>
                <a:uFillTx/>
                <a:latin typeface="IBM Plex Sans SemiBold"/>
                <a:sym typeface="IBM Plex Sans SemiBold"/>
              </a:rPr>
              <a:t>Input topic</a:t>
            </a:r>
            <a:endParaRPr kumimoji="0" sz="1400" b="0" i="0" u="none" strike="noStrike" kern="0" cap="all" spc="76" normalizeH="0" baseline="0" noProof="0" dirty="0">
              <a:ln>
                <a:noFill/>
              </a:ln>
              <a:solidFill>
                <a:srgbClr val="476CE8"/>
              </a:solidFill>
              <a:effectLst/>
              <a:uLnTx/>
              <a:uFillTx/>
              <a:latin typeface="IBM Plex Sans SemiBold"/>
              <a:sym typeface="IBM Plex Sans SemiBold"/>
            </a:endParaRPr>
          </a:p>
        </p:txBody>
      </p:sp>
      <p:grpSp>
        <p:nvGrpSpPr>
          <p:cNvPr id="122" name="Group 121">
            <a:extLst>
              <a:ext uri="{FF2B5EF4-FFF2-40B4-BE49-F238E27FC236}">
                <a16:creationId xmlns:a16="http://schemas.microsoft.com/office/drawing/2014/main" id="{7AA4437E-E119-5F40-8444-955D5009949B}"/>
              </a:ext>
            </a:extLst>
          </p:cNvPr>
          <p:cNvGrpSpPr/>
          <p:nvPr/>
        </p:nvGrpSpPr>
        <p:grpSpPr>
          <a:xfrm>
            <a:off x="2074442" y="2264819"/>
            <a:ext cx="6209988" cy="1093530"/>
            <a:chOff x="2074442" y="2264819"/>
            <a:chExt cx="6209988" cy="1093530"/>
          </a:xfrm>
        </p:grpSpPr>
        <p:sp>
          <p:nvSpPr>
            <p:cNvPr id="118" name="Rounded Rectangle">
              <a:extLst>
                <a:ext uri="{FF2B5EF4-FFF2-40B4-BE49-F238E27FC236}">
                  <a16:creationId xmlns:a16="http://schemas.microsoft.com/office/drawing/2014/main" id="{579F6CDD-4106-7C4A-84CD-F66D90DBAC99}"/>
                </a:ext>
              </a:extLst>
            </p:cNvPr>
            <p:cNvSpPr/>
            <p:nvPr/>
          </p:nvSpPr>
          <p:spPr>
            <a:xfrm>
              <a:off x="2074442" y="2264819"/>
              <a:ext cx="6209988" cy="1093530"/>
            </a:xfrm>
            <a:prstGeom prst="roundRect">
              <a:avLst>
                <a:gd name="adj" fmla="val 2142"/>
              </a:avLst>
            </a:prstGeom>
            <a:noFill/>
            <a:ln w="38100">
              <a:solidFill>
                <a:srgbClr val="192A3C"/>
              </a:solidFill>
            </a:ln>
          </p:spPr>
          <p:txBody>
            <a:bodyPr lIns="28575" tIns="28575" rIns="28575" bIns="28575" anchor="ct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95" name="TextBox 18">
              <a:extLst>
                <a:ext uri="{FF2B5EF4-FFF2-40B4-BE49-F238E27FC236}">
                  <a16:creationId xmlns:a16="http://schemas.microsoft.com/office/drawing/2014/main" id="{6E298F7C-6E85-C44B-B929-19E33D9F5E88}"/>
                </a:ext>
              </a:extLst>
            </p:cNvPr>
            <p:cNvSpPr txBox="1"/>
            <p:nvPr/>
          </p:nvSpPr>
          <p:spPr>
            <a:xfrm>
              <a:off x="2209072" y="2410047"/>
              <a:ext cx="5940728" cy="830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p>
              <a:pPr marL="0" marR="0" lvl="0" indent="0" algn="l" defTabSz="307181" rtl="0" eaLnBrk="1" fontAlgn="auto" latinLnBrk="0" hangingPunct="0">
                <a:lnSpc>
                  <a:spcPct val="100000"/>
                </a:lnSpc>
                <a:spcBef>
                  <a:spcPts val="0"/>
                </a:spcBef>
                <a:spcAft>
                  <a:spcPts val="0"/>
                </a:spcAft>
                <a:buClrTx/>
                <a:buSzTx/>
                <a:buFontTx/>
                <a:buNone/>
                <a:tabLst/>
                <a:defRPr sz="2000" b="0">
                  <a:latin typeface="Courier"/>
                  <a:ea typeface="Courier"/>
                  <a:cs typeface="Courier"/>
                  <a:sym typeface="Courier"/>
                </a:defRPr>
              </a:pPr>
              <a:r>
                <a:rPr kumimoji="0" sz="1200" b="0" i="0" u="none" strike="noStrike" kern="0" cap="none" spc="0" normalizeH="0" baseline="0" noProof="0" dirty="0" err="1">
                  <a:ln>
                    <a:noFill/>
                  </a:ln>
                  <a:solidFill>
                    <a:srgbClr val="192A3C"/>
                  </a:solidFill>
                  <a:effectLst/>
                  <a:uLnTx/>
                  <a:uFillTx/>
                  <a:latin typeface="IBM Plex Mono" panose="020B0509050203000203" pitchFamily="49" charset="77"/>
                  <a:sym typeface="Courier"/>
                </a:rPr>
                <a:t>KStream</a:t>
              </a:r>
              <a:r>
                <a:rPr kumimoji="0" sz="1200" b="0" i="0" u="none" strike="noStrike" kern="0" cap="none" spc="0" normalizeH="0" baseline="0" noProof="0" dirty="0">
                  <a:ln>
                    <a:noFill/>
                  </a:ln>
                  <a:solidFill>
                    <a:srgbClr val="192A3C"/>
                  </a:solidFill>
                  <a:effectLst/>
                  <a:uLnTx/>
                  <a:uFillTx/>
                  <a:latin typeface="IBM Plex Mono" panose="020B0509050203000203" pitchFamily="49" charset="77"/>
                  <a:sym typeface="Courier"/>
                </a:rPr>
                <a:t>&lt;String, String&gt; source = </a:t>
              </a:r>
              <a:r>
                <a:rPr kumimoji="0" sz="1200" b="0" i="0" u="none" strike="noStrike" kern="0" cap="none" spc="0" normalizeH="0" baseline="0" noProof="0" dirty="0" err="1">
                  <a:ln>
                    <a:noFill/>
                  </a:ln>
                  <a:solidFill>
                    <a:srgbClr val="192A3C"/>
                  </a:solidFill>
                  <a:effectLst/>
                  <a:uLnTx/>
                  <a:uFillTx/>
                  <a:latin typeface="IBM Plex Mono" panose="020B0509050203000203" pitchFamily="49" charset="77"/>
                  <a:sym typeface="Courier"/>
                </a:rPr>
                <a:t>builder.stream</a:t>
              </a:r>
              <a:r>
                <a:rPr kumimoji="0" sz="1200" b="0" i="0" u="none" strike="noStrike" kern="0" cap="none" spc="0" normalizeH="0" baseline="0" noProof="0" dirty="0">
                  <a:ln>
                    <a:noFill/>
                  </a:ln>
                  <a:solidFill>
                    <a:srgbClr val="192A3C"/>
                  </a:solidFill>
                  <a:effectLst/>
                  <a:uLnTx/>
                  <a:uFillTx/>
                  <a:latin typeface="IBM Plex Mono" panose="020B0509050203000203" pitchFamily="49" charset="77"/>
                  <a:sym typeface="Courier"/>
                </a:rPr>
                <a:t>("my-input")</a:t>
              </a:r>
              <a:endParaRPr kumimoji="0" sz="1200" b="0" i="0" u="none" strike="noStrike" kern="0" cap="none" spc="0" normalizeH="0" baseline="0" noProof="0" dirty="0">
                <a:ln>
                  <a:noFill/>
                </a:ln>
                <a:solidFill>
                  <a:srgbClr val="192A3C"/>
                </a:solidFill>
                <a:effectLst/>
                <a:uLnTx/>
                <a:uFillTx/>
                <a:latin typeface="IBM Plex Mono" panose="020B0509050203000203" pitchFamily="49" charset="77"/>
                <a:ea typeface="Gill Sans"/>
                <a:cs typeface="Gill Sans"/>
                <a:sym typeface="Gill Sans"/>
              </a:endParaRPr>
            </a:p>
            <a:p>
              <a:pPr marL="0" marR="0" lvl="0" indent="0" algn="l" defTabSz="307181" rtl="0" eaLnBrk="1" fontAlgn="auto" latinLnBrk="0" hangingPunct="0">
                <a:lnSpc>
                  <a:spcPct val="100000"/>
                </a:lnSpc>
                <a:spcBef>
                  <a:spcPts val="0"/>
                </a:spcBef>
                <a:spcAft>
                  <a:spcPts val="0"/>
                </a:spcAft>
                <a:buClrTx/>
                <a:buSzTx/>
                <a:buFontTx/>
                <a:buNone/>
                <a:tabLst/>
                <a:defRPr sz="2000" b="0">
                  <a:latin typeface="Courier"/>
                  <a:ea typeface="Courier"/>
                  <a:cs typeface="Courier"/>
                  <a:sym typeface="Courier"/>
                </a:defRPr>
              </a:pPr>
              <a:r>
                <a:rPr kumimoji="0" sz="1200" b="0" i="0" u="none" strike="noStrike" kern="0" cap="none" spc="0" normalizeH="0" baseline="0" noProof="0" dirty="0">
                  <a:ln>
                    <a:noFill/>
                  </a:ln>
                  <a:solidFill>
                    <a:srgbClr val="192A3C"/>
                  </a:solidFill>
                  <a:effectLst/>
                  <a:uLnTx/>
                  <a:uFillTx/>
                  <a:latin typeface="IBM Plex Mono" panose="020B0509050203000203" pitchFamily="49" charset="77"/>
                  <a:sym typeface="Courier"/>
                </a:rPr>
                <a:t>	.filter((</a:t>
              </a:r>
              <a:r>
                <a:rPr kumimoji="0" sz="1200" b="0" i="0" u="none" strike="noStrike" kern="0" cap="none" spc="0" normalizeH="0" baseline="0" noProof="0" dirty="0" err="1">
                  <a:ln>
                    <a:noFill/>
                  </a:ln>
                  <a:solidFill>
                    <a:srgbClr val="192A3C"/>
                  </a:solidFill>
                  <a:effectLst/>
                  <a:uLnTx/>
                  <a:uFillTx/>
                  <a:latin typeface="IBM Plex Mono" panose="020B0509050203000203" pitchFamily="49" charset="77"/>
                  <a:sym typeface="Courier"/>
                </a:rPr>
                <a:t>key,value</a:t>
              </a:r>
              <a:r>
                <a:rPr kumimoji="0" sz="1200" b="0" i="0" u="none" strike="noStrike" kern="0" cap="none" spc="0" normalizeH="0" baseline="0" noProof="0" dirty="0">
                  <a:ln>
                    <a:noFill/>
                  </a:ln>
                  <a:solidFill>
                    <a:srgbClr val="192A3C"/>
                  </a:solidFill>
                  <a:effectLst/>
                  <a:uLnTx/>
                  <a:uFillTx/>
                  <a:latin typeface="IBM Plex Mono" panose="020B0509050203000203" pitchFamily="49" charset="77"/>
                  <a:sym typeface="Courier"/>
                </a:rPr>
                <a:t>) -&gt; </a:t>
              </a:r>
              <a:r>
                <a:rPr kumimoji="0" sz="1200" b="0" i="0" u="none" strike="noStrike" kern="0" cap="none" spc="0" normalizeH="0" baseline="0" noProof="0" dirty="0" err="1">
                  <a:ln>
                    <a:noFill/>
                  </a:ln>
                  <a:solidFill>
                    <a:srgbClr val="192A3C"/>
                  </a:solidFill>
                  <a:effectLst/>
                  <a:uLnTx/>
                  <a:uFillTx/>
                  <a:latin typeface="IBM Plex Mono" panose="020B0509050203000203" pitchFamily="49" charset="77"/>
                  <a:sym typeface="Courier"/>
                </a:rPr>
                <a:t>key.equals</a:t>
              </a:r>
              <a:r>
                <a:rPr kumimoji="0" sz="1200" b="0" i="0" u="none" strike="noStrike" kern="0" cap="none" spc="0" normalizeH="0" baseline="0" noProof="0" dirty="0">
                  <a:ln>
                    <a:noFill/>
                  </a:ln>
                  <a:solidFill>
                    <a:srgbClr val="192A3C"/>
                  </a:solidFill>
                  <a:effectLst/>
                  <a:uLnTx/>
                  <a:uFillTx/>
                  <a:latin typeface="IBM Plex Mono" panose="020B0509050203000203" pitchFamily="49" charset="77"/>
                  <a:sym typeface="Courier"/>
                </a:rPr>
                <a:t>("bingo"))</a:t>
              </a:r>
              <a:endParaRPr kumimoji="0" sz="1200" b="0" i="0" u="none" strike="noStrike" kern="0" cap="none" spc="0" normalizeH="0" baseline="0" noProof="0" dirty="0">
                <a:ln>
                  <a:noFill/>
                </a:ln>
                <a:solidFill>
                  <a:srgbClr val="192A3C"/>
                </a:solidFill>
                <a:effectLst/>
                <a:uLnTx/>
                <a:uFillTx/>
                <a:latin typeface="IBM Plex Mono" panose="020B0509050203000203" pitchFamily="49" charset="77"/>
                <a:ea typeface="Gill Sans"/>
                <a:cs typeface="Gill Sans"/>
                <a:sym typeface="Gill Sans"/>
              </a:endParaRPr>
            </a:p>
            <a:p>
              <a:pPr marL="0" marR="0" lvl="0" indent="0" algn="l" defTabSz="307181" rtl="0" eaLnBrk="1" fontAlgn="auto" latinLnBrk="0" hangingPunct="0">
                <a:lnSpc>
                  <a:spcPct val="100000"/>
                </a:lnSpc>
                <a:spcBef>
                  <a:spcPts val="0"/>
                </a:spcBef>
                <a:spcAft>
                  <a:spcPts val="0"/>
                </a:spcAft>
                <a:buClrTx/>
                <a:buSzTx/>
                <a:buFontTx/>
                <a:buNone/>
                <a:tabLst/>
                <a:defRPr sz="2000" b="0">
                  <a:latin typeface="Courier"/>
                  <a:ea typeface="Courier"/>
                  <a:cs typeface="Courier"/>
                  <a:sym typeface="Courier"/>
                </a:defRPr>
              </a:pPr>
              <a:r>
                <a:rPr kumimoji="0" sz="1200" b="0" i="0" u="none" strike="noStrike" kern="0" cap="none" spc="0" normalizeH="0" baseline="0" noProof="0" dirty="0">
                  <a:ln>
                    <a:noFill/>
                  </a:ln>
                  <a:solidFill>
                    <a:srgbClr val="192A3C"/>
                  </a:solidFill>
                  <a:effectLst/>
                  <a:uLnTx/>
                  <a:uFillTx/>
                  <a:latin typeface="IBM Plex Mono" panose="020B0509050203000203" pitchFamily="49" charset="77"/>
                  <a:sym typeface="Courier"/>
                </a:rPr>
                <a:t>	.map((</a:t>
              </a:r>
              <a:r>
                <a:rPr kumimoji="0" sz="1200" b="0" i="0" u="none" strike="noStrike" kern="0" cap="none" spc="0" normalizeH="0" baseline="0" noProof="0" dirty="0" err="1">
                  <a:ln>
                    <a:noFill/>
                  </a:ln>
                  <a:solidFill>
                    <a:srgbClr val="192A3C"/>
                  </a:solidFill>
                  <a:effectLst/>
                  <a:uLnTx/>
                  <a:uFillTx/>
                  <a:latin typeface="IBM Plex Mono" panose="020B0509050203000203" pitchFamily="49" charset="77"/>
                  <a:sym typeface="Courier"/>
                </a:rPr>
                <a:t>key,value</a:t>
              </a:r>
              <a:r>
                <a:rPr kumimoji="0" sz="1200" b="0" i="0" u="none" strike="noStrike" kern="0" cap="none" spc="0" normalizeH="0" baseline="0" noProof="0" dirty="0">
                  <a:ln>
                    <a:noFill/>
                  </a:ln>
                  <a:solidFill>
                    <a:srgbClr val="192A3C"/>
                  </a:solidFill>
                  <a:effectLst/>
                  <a:uLnTx/>
                  <a:uFillTx/>
                  <a:latin typeface="IBM Plex Mono" panose="020B0509050203000203" pitchFamily="49" charset="77"/>
                  <a:sym typeface="Courier"/>
                </a:rPr>
                <a:t>) -&gt; </a:t>
              </a:r>
              <a:r>
                <a:rPr kumimoji="0" sz="1200" b="0" i="0" u="none" strike="noStrike" kern="0" cap="none" spc="0" normalizeH="0" baseline="0" noProof="0" dirty="0" err="1">
                  <a:ln>
                    <a:noFill/>
                  </a:ln>
                  <a:solidFill>
                    <a:srgbClr val="192A3C"/>
                  </a:solidFill>
                  <a:effectLst/>
                  <a:uLnTx/>
                  <a:uFillTx/>
                  <a:latin typeface="IBM Plex Mono" panose="020B0509050203000203" pitchFamily="49" charset="77"/>
                  <a:sym typeface="Courier"/>
                </a:rPr>
                <a:t>KeyValue.pair</a:t>
              </a:r>
              <a:r>
                <a:rPr kumimoji="0" sz="1200" b="0" i="0" u="none" strike="noStrike" kern="0" cap="none" spc="0" normalizeH="0" baseline="0" noProof="0" dirty="0">
                  <a:ln>
                    <a:noFill/>
                  </a:ln>
                  <a:solidFill>
                    <a:srgbClr val="192A3C"/>
                  </a:solidFill>
                  <a:effectLst/>
                  <a:uLnTx/>
                  <a:uFillTx/>
                  <a:latin typeface="IBM Plex Mono" panose="020B0509050203000203" pitchFamily="49" charset="77"/>
                  <a:sym typeface="Courier"/>
                </a:rPr>
                <a:t>(key, </a:t>
              </a:r>
              <a:r>
                <a:rPr kumimoji="0" sz="1200" b="0" i="0" u="none" strike="noStrike" kern="0" cap="none" spc="0" normalizeH="0" baseline="0" noProof="0" dirty="0" err="1">
                  <a:ln>
                    <a:noFill/>
                  </a:ln>
                  <a:solidFill>
                    <a:srgbClr val="192A3C"/>
                  </a:solidFill>
                  <a:effectLst/>
                  <a:uLnTx/>
                  <a:uFillTx/>
                  <a:latin typeface="IBM Plex Mono" panose="020B0509050203000203" pitchFamily="49" charset="77"/>
                  <a:sym typeface="Courier"/>
                </a:rPr>
                <a:t>value.toUpperCase</a:t>
              </a:r>
              <a:r>
                <a:rPr kumimoji="0" sz="1200" b="0" i="0" u="none" strike="noStrike" kern="0" cap="none" spc="0" normalizeH="0" baseline="0" noProof="0" dirty="0">
                  <a:ln>
                    <a:noFill/>
                  </a:ln>
                  <a:solidFill>
                    <a:srgbClr val="192A3C"/>
                  </a:solidFill>
                  <a:effectLst/>
                  <a:uLnTx/>
                  <a:uFillTx/>
                  <a:latin typeface="IBM Plex Mono" panose="020B0509050203000203" pitchFamily="49" charset="77"/>
                  <a:sym typeface="Courier"/>
                </a:rPr>
                <a:t>()))</a:t>
              </a:r>
              <a:endParaRPr kumimoji="0" sz="1200" b="0" i="0" u="none" strike="noStrike" kern="0" cap="none" spc="0" normalizeH="0" baseline="0" noProof="0" dirty="0">
                <a:ln>
                  <a:noFill/>
                </a:ln>
                <a:solidFill>
                  <a:srgbClr val="192A3C"/>
                </a:solidFill>
                <a:effectLst/>
                <a:uLnTx/>
                <a:uFillTx/>
                <a:latin typeface="IBM Plex Mono" panose="020B0509050203000203" pitchFamily="49" charset="77"/>
                <a:ea typeface="Gill Sans"/>
                <a:cs typeface="Gill Sans"/>
                <a:sym typeface="Gill Sans"/>
              </a:endParaRPr>
            </a:p>
            <a:p>
              <a:pPr marL="0" marR="0" lvl="0" indent="0" algn="l" defTabSz="307181" rtl="0" eaLnBrk="1" fontAlgn="auto" latinLnBrk="0" hangingPunct="0">
                <a:lnSpc>
                  <a:spcPct val="100000"/>
                </a:lnSpc>
                <a:spcBef>
                  <a:spcPts val="0"/>
                </a:spcBef>
                <a:spcAft>
                  <a:spcPts val="0"/>
                </a:spcAft>
                <a:buClrTx/>
                <a:buSzTx/>
                <a:buFontTx/>
                <a:buNone/>
                <a:tabLst/>
                <a:defRPr sz="2000" b="0">
                  <a:latin typeface="Courier"/>
                  <a:ea typeface="Courier"/>
                  <a:cs typeface="Courier"/>
                  <a:sym typeface="Courier"/>
                </a:defRPr>
              </a:pPr>
              <a:r>
                <a:rPr kumimoji="0" sz="1200" b="0" i="0" u="none" strike="noStrike" kern="0" cap="none" spc="0" normalizeH="0" baseline="0" noProof="0" dirty="0">
                  <a:ln>
                    <a:noFill/>
                  </a:ln>
                  <a:solidFill>
                    <a:srgbClr val="192A3C"/>
                  </a:solidFill>
                  <a:effectLst/>
                  <a:uLnTx/>
                  <a:uFillTx/>
                  <a:latin typeface="IBM Plex Mono" panose="020B0509050203000203" pitchFamily="49" charset="77"/>
                  <a:sym typeface="Courier"/>
                </a:rPr>
                <a:t>	.to("my-output");</a:t>
              </a:r>
            </a:p>
          </p:txBody>
        </p:sp>
      </p:grpSp>
      <p:sp>
        <p:nvSpPr>
          <p:cNvPr id="96" name="Oval 95">
            <a:extLst>
              <a:ext uri="{FF2B5EF4-FFF2-40B4-BE49-F238E27FC236}">
                <a16:creationId xmlns:a16="http://schemas.microsoft.com/office/drawing/2014/main" id="{321D1085-DB07-9443-B3B2-4096EAA5DFC7}"/>
              </a:ext>
            </a:extLst>
          </p:cNvPr>
          <p:cNvSpPr>
            <a:spLocks noChangeAspect="1"/>
          </p:cNvSpPr>
          <p:nvPr/>
        </p:nvSpPr>
        <p:spPr>
          <a:xfrm>
            <a:off x="1053884" y="2448409"/>
            <a:ext cx="648000" cy="648000"/>
          </a:xfrm>
          <a:prstGeom prst="ellipse">
            <a:avLst/>
          </a:prstGeom>
          <a:solidFill>
            <a:srgbClr val="1B2F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grpSp>
        <p:nvGrpSpPr>
          <p:cNvPr id="121" name="Group 120">
            <a:extLst>
              <a:ext uri="{FF2B5EF4-FFF2-40B4-BE49-F238E27FC236}">
                <a16:creationId xmlns:a16="http://schemas.microsoft.com/office/drawing/2014/main" id="{91C1DA07-1DF4-3B42-866F-337A042B5C3D}"/>
              </a:ext>
            </a:extLst>
          </p:cNvPr>
          <p:cNvGrpSpPr/>
          <p:nvPr/>
        </p:nvGrpSpPr>
        <p:grpSpPr>
          <a:xfrm>
            <a:off x="2084922" y="3812610"/>
            <a:ext cx="1615725" cy="631567"/>
            <a:chOff x="1922549" y="3812610"/>
            <a:chExt cx="1615725" cy="631567"/>
          </a:xfrm>
        </p:grpSpPr>
        <p:sp>
          <p:nvSpPr>
            <p:cNvPr id="114" name="Rounded Rectangle">
              <a:extLst>
                <a:ext uri="{FF2B5EF4-FFF2-40B4-BE49-F238E27FC236}">
                  <a16:creationId xmlns:a16="http://schemas.microsoft.com/office/drawing/2014/main" id="{F504EA04-005B-C044-A36D-D14688EC2FC4}"/>
                </a:ext>
              </a:extLst>
            </p:cNvPr>
            <p:cNvSpPr/>
            <p:nvPr/>
          </p:nvSpPr>
          <p:spPr>
            <a:xfrm>
              <a:off x="1922549" y="3814687"/>
              <a:ext cx="807863" cy="629490"/>
            </a:xfrm>
            <a:prstGeom prst="roundRect">
              <a:avLst>
                <a:gd name="adj" fmla="val 16667"/>
              </a:avLst>
            </a:prstGeom>
            <a:solidFill>
              <a:srgbClr val="FEFFFE"/>
            </a:solidFill>
            <a:ln w="38100" cap="flat">
              <a:solidFill>
                <a:srgbClr val="6CAAF3"/>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115" name="0">
              <a:extLst>
                <a:ext uri="{FF2B5EF4-FFF2-40B4-BE49-F238E27FC236}">
                  <a16:creationId xmlns:a16="http://schemas.microsoft.com/office/drawing/2014/main" id="{04E773DE-0401-EF4B-86BE-495F4F7EFEC3}"/>
                </a:ext>
              </a:extLst>
            </p:cNvPr>
            <p:cNvSpPr txBox="1"/>
            <p:nvPr/>
          </p:nvSpPr>
          <p:spPr>
            <a:xfrm>
              <a:off x="1961985" y="3935534"/>
              <a:ext cx="728990" cy="3877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B0F0"/>
                  </a:solidFill>
                  <a:effectLst/>
                  <a:uLnTx/>
                  <a:uFillTx/>
                  <a:latin typeface="IBM Plex Mono SemiBold"/>
                  <a:sym typeface="IBM Plex Mono SemiBold"/>
                </a:rPr>
                <a:t>bingo</a:t>
              </a:r>
            </a:p>
            <a:p>
              <a:pPr marL="0" marR="0" lvl="0" indent="0" algn="ctr" defTabSz="2167439" rtl="0" eaLnBrk="1" fontAlgn="auto" latinLnBrk="0" hangingPunct="0">
                <a:lnSpc>
                  <a:spcPct val="9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2060"/>
                  </a:solidFill>
                  <a:effectLst/>
                  <a:uLnTx/>
                  <a:uFillTx/>
                  <a:latin typeface="IBM Plex Mono SemiBold"/>
                  <a:sym typeface="IBM Plex Mono SemiBold"/>
                </a:rPr>
                <a:t>GREEN</a:t>
              </a:r>
            </a:p>
          </p:txBody>
        </p:sp>
        <p:sp>
          <p:nvSpPr>
            <p:cNvPr id="112" name="Rounded Rectangle">
              <a:extLst>
                <a:ext uri="{FF2B5EF4-FFF2-40B4-BE49-F238E27FC236}">
                  <a16:creationId xmlns:a16="http://schemas.microsoft.com/office/drawing/2014/main" id="{4D36F79A-E1C2-AD4F-826A-F97A4D0DFCBD}"/>
                </a:ext>
              </a:extLst>
            </p:cNvPr>
            <p:cNvSpPr/>
            <p:nvPr/>
          </p:nvSpPr>
          <p:spPr>
            <a:xfrm>
              <a:off x="2730411" y="3812610"/>
              <a:ext cx="807863" cy="629490"/>
            </a:xfrm>
            <a:prstGeom prst="roundRect">
              <a:avLst>
                <a:gd name="adj" fmla="val 16667"/>
              </a:avLst>
            </a:prstGeom>
            <a:solidFill>
              <a:srgbClr val="FEFFFE"/>
            </a:solidFill>
            <a:ln w="38100" cap="flat">
              <a:solidFill>
                <a:srgbClr val="6CAAF3"/>
              </a:solidFill>
              <a:prstDash val="solid"/>
              <a:round/>
            </a:ln>
            <a:effectLst/>
          </p:spPr>
          <p:txBody>
            <a:bodyPr wrap="square" lIns="28575" tIns="28575" rIns="28575" bIns="28575" numCol="1" anchor="ctr">
              <a:noAutofit/>
            </a:bodyPr>
            <a:lstStyle/>
            <a:p>
              <a:pPr marL="0" marR="0" lvl="0" indent="0" algn="ctr" defTabSz="1219184" rtl="0" eaLnBrk="1" fontAlgn="auto" latinLnBrk="0" hangingPunct="0">
                <a:lnSpc>
                  <a:spcPct val="90000"/>
                </a:lnSpc>
                <a:spcBef>
                  <a:spcPts val="0"/>
                </a:spcBef>
                <a:spcAft>
                  <a:spcPts val="0"/>
                </a:spcAft>
                <a:buClrTx/>
                <a:buSzTx/>
                <a:buFontTx/>
                <a:buNone/>
                <a:tabLst/>
                <a:defRPr sz="900" b="0">
                  <a:solidFill>
                    <a:srgbClr val="002060"/>
                  </a:solidFill>
                  <a:latin typeface="IBM Plex Sans"/>
                  <a:ea typeface="IBM Plex Sans"/>
                  <a:cs typeface="IBM Plex Sans"/>
                  <a:sym typeface="IBM Plex Sans"/>
                </a:defRPr>
              </a:pPr>
              <a:endParaRPr kumimoji="0" sz="1400" b="0" i="0" u="none" strike="noStrike" kern="0" cap="none" spc="0" normalizeH="0" baseline="0" noProof="0">
                <a:ln>
                  <a:noFill/>
                </a:ln>
                <a:solidFill>
                  <a:srgbClr val="002060"/>
                </a:solidFill>
                <a:effectLst/>
                <a:uLnTx/>
                <a:uFillTx/>
                <a:latin typeface="IBM Plex Sans"/>
                <a:sym typeface="IBM Plex Sans"/>
              </a:endParaRPr>
            </a:p>
          </p:txBody>
        </p:sp>
        <p:sp>
          <p:nvSpPr>
            <p:cNvPr id="113" name="0">
              <a:extLst>
                <a:ext uri="{FF2B5EF4-FFF2-40B4-BE49-F238E27FC236}">
                  <a16:creationId xmlns:a16="http://schemas.microsoft.com/office/drawing/2014/main" id="{9B5B6E5A-FA44-E645-862C-87667F8EAF19}"/>
                </a:ext>
              </a:extLst>
            </p:cNvPr>
            <p:cNvSpPr txBox="1"/>
            <p:nvPr/>
          </p:nvSpPr>
          <p:spPr>
            <a:xfrm>
              <a:off x="2769847" y="3933457"/>
              <a:ext cx="728990" cy="3877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167439">
                <a:lnSpc>
                  <a:spcPct val="90000"/>
                </a:lnSpc>
                <a:defRPr sz="2000" b="0">
                  <a:solidFill>
                    <a:srgbClr val="002060"/>
                  </a:solidFill>
                  <a:latin typeface="IBM Plex Mono SemiBold"/>
                  <a:ea typeface="IBM Plex Mono SemiBold"/>
                  <a:cs typeface="IBM Plex Mono SemiBold"/>
                  <a:sym typeface="IBM Plex Mono SemiBold"/>
                </a:defRPr>
              </a:lvl1pPr>
            </a:lstStyle>
            <a:p>
              <a:pPr marL="0" marR="0" lvl="0" indent="0" algn="ctr" defTabSz="2167439" rtl="0" eaLnBrk="1" fontAlgn="auto" latinLnBrk="0" hangingPunct="0">
                <a:lnSpc>
                  <a:spcPct val="9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B0F0"/>
                  </a:solidFill>
                  <a:effectLst/>
                  <a:uLnTx/>
                  <a:uFillTx/>
                  <a:latin typeface="IBM Plex Mono SemiBold"/>
                  <a:sym typeface="IBM Plex Mono SemiBold"/>
                </a:rPr>
                <a:t>bingo</a:t>
              </a:r>
            </a:p>
            <a:p>
              <a:pPr marL="0" marR="0" lvl="0" indent="0" algn="ctr" defTabSz="2167439" rtl="0" eaLnBrk="1" fontAlgn="auto" latinLnBrk="0" hangingPunct="0">
                <a:lnSpc>
                  <a:spcPct val="9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2060"/>
                  </a:solidFill>
                  <a:effectLst/>
                  <a:uLnTx/>
                  <a:uFillTx/>
                  <a:latin typeface="IBM Plex Mono SemiBold"/>
                  <a:sym typeface="IBM Plex Mono SemiBold"/>
                </a:rPr>
                <a:t>BLUE</a:t>
              </a:r>
              <a:endParaRPr kumimoji="0" sz="1400" b="0" i="0" u="none" strike="noStrike" kern="0" cap="none" spc="0" normalizeH="0" baseline="0" noProof="0" dirty="0">
                <a:ln>
                  <a:noFill/>
                </a:ln>
                <a:solidFill>
                  <a:srgbClr val="002060"/>
                </a:solidFill>
                <a:effectLst/>
                <a:uLnTx/>
                <a:uFillTx/>
                <a:latin typeface="IBM Plex Mono SemiBold"/>
                <a:sym typeface="IBM Plex Mono SemiBold"/>
              </a:endParaRPr>
            </a:p>
          </p:txBody>
        </p:sp>
      </p:grpSp>
      <p:sp>
        <p:nvSpPr>
          <p:cNvPr id="116" name="TextBox 22">
            <a:extLst>
              <a:ext uri="{FF2B5EF4-FFF2-40B4-BE49-F238E27FC236}">
                <a16:creationId xmlns:a16="http://schemas.microsoft.com/office/drawing/2014/main" id="{702732F5-7E17-A74F-9EE2-2B47446B775C}"/>
              </a:ext>
            </a:extLst>
          </p:cNvPr>
          <p:cNvSpPr txBox="1"/>
          <p:nvPr/>
        </p:nvSpPr>
        <p:spPr>
          <a:xfrm>
            <a:off x="454742" y="3970368"/>
            <a:ext cx="1448089"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rIns="25717">
            <a:spAutoFit/>
          </a:bodyPr>
          <a:lstStyle>
            <a:lvl1pPr>
              <a:defRPr sz="1900" b="0" cap="all" spc="76">
                <a:solidFill>
                  <a:srgbClr val="476CE8"/>
                </a:solidFill>
                <a:latin typeface="IBM Plex Sans SemiBold"/>
                <a:ea typeface="IBM Plex Sans SemiBold"/>
                <a:cs typeface="IBM Plex Sans SemiBold"/>
                <a:sym typeface="IBM Plex Sans SemiBold"/>
              </a:defRPr>
            </a:lvl1pPr>
          </a:lstStyle>
          <a:p>
            <a:pPr marL="0" marR="0" lvl="0" indent="0" algn="ctr" defTabSz="307181" rtl="0" eaLnBrk="1" fontAlgn="auto" latinLnBrk="0" hangingPunct="0">
              <a:lnSpc>
                <a:spcPct val="100000"/>
              </a:lnSpc>
              <a:spcBef>
                <a:spcPts val="0"/>
              </a:spcBef>
              <a:spcAft>
                <a:spcPts val="0"/>
              </a:spcAft>
              <a:buClrTx/>
              <a:buSzTx/>
              <a:buFontTx/>
              <a:buNone/>
              <a:tabLst/>
              <a:defRPr/>
            </a:pPr>
            <a:r>
              <a:rPr kumimoji="0" lang="en-GB" sz="1400" b="0" i="0" u="none" strike="noStrike" kern="0" cap="all" spc="76" normalizeH="0" baseline="0" noProof="0" dirty="0">
                <a:ln>
                  <a:noFill/>
                </a:ln>
                <a:solidFill>
                  <a:srgbClr val="00B0F0"/>
                </a:solidFill>
                <a:effectLst/>
                <a:uLnTx/>
                <a:uFillTx/>
                <a:latin typeface="IBM Plex Sans SemiBold"/>
                <a:sym typeface="IBM Plex Sans SemiBold"/>
              </a:rPr>
              <a:t>Output topic</a:t>
            </a:r>
            <a:endParaRPr kumimoji="0" sz="1400" b="0" i="0" u="none" strike="noStrike" kern="0" cap="all" spc="76" normalizeH="0" baseline="0" noProof="0" dirty="0">
              <a:ln>
                <a:noFill/>
              </a:ln>
              <a:solidFill>
                <a:srgbClr val="00B0F0"/>
              </a:solidFill>
              <a:effectLst/>
              <a:uLnTx/>
              <a:uFillTx/>
              <a:latin typeface="IBM Plex Sans SemiBold"/>
              <a:sym typeface="IBM Plex Sans SemiBold"/>
            </a:endParaRPr>
          </a:p>
        </p:txBody>
      </p:sp>
      <p:sp>
        <p:nvSpPr>
          <p:cNvPr id="119" name="Straight Arrow Connector 44">
            <a:extLst>
              <a:ext uri="{FF2B5EF4-FFF2-40B4-BE49-F238E27FC236}">
                <a16:creationId xmlns:a16="http://schemas.microsoft.com/office/drawing/2014/main" id="{AAB28416-F087-5A45-B450-13CB38B0FF03}"/>
              </a:ext>
            </a:extLst>
          </p:cNvPr>
          <p:cNvSpPr/>
          <p:nvPr/>
        </p:nvSpPr>
        <p:spPr>
          <a:xfrm flipV="1">
            <a:off x="912366" y="1698774"/>
            <a:ext cx="191025" cy="78956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262" y="8483"/>
                  <a:pt x="12462" y="1283"/>
                  <a:pt x="21600" y="0"/>
                </a:cubicBezTo>
              </a:path>
            </a:pathLst>
          </a:custGeom>
          <a:ln w="38100">
            <a:solidFill>
              <a:srgbClr val="476CE7"/>
            </a:solidFill>
            <a:tailEnd type="triangle"/>
          </a:ln>
        </p:spPr>
        <p:txBody>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120" name="Straight Arrow Connector 44">
            <a:extLst>
              <a:ext uri="{FF2B5EF4-FFF2-40B4-BE49-F238E27FC236}">
                <a16:creationId xmlns:a16="http://schemas.microsoft.com/office/drawing/2014/main" id="{F1673346-B7B9-0D48-8954-4437890E4C71}"/>
              </a:ext>
            </a:extLst>
          </p:cNvPr>
          <p:cNvSpPr/>
          <p:nvPr/>
        </p:nvSpPr>
        <p:spPr>
          <a:xfrm>
            <a:off x="923662" y="3096409"/>
            <a:ext cx="191025" cy="83516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262" y="8483"/>
                  <a:pt x="12462" y="1283"/>
                  <a:pt x="21600" y="0"/>
                </a:cubicBezTo>
              </a:path>
            </a:pathLst>
          </a:custGeom>
          <a:ln w="38100">
            <a:solidFill>
              <a:srgbClr val="6CAAF3"/>
            </a:solidFill>
            <a:headEnd type="triangle"/>
            <a:tailEnd type="none"/>
          </a:ln>
        </p:spPr>
        <p:txBody>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178998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Streams</a:t>
            </a:r>
          </a:p>
        </p:txBody>
      </p:sp>
      <p:sp>
        <p:nvSpPr>
          <p:cNvPr id="9" name="Rectangle 3"/>
          <p:cNvSpPr>
            <a:spLocks noGrp="1" noChangeArrowheads="1"/>
          </p:cNvSpPr>
          <p:nvPr>
            <p:ph idx="1"/>
          </p:nvPr>
        </p:nvSpPr>
        <p:spPr/>
        <p:txBody>
          <a:bodyPr/>
          <a:lstStyle/>
          <a:p>
            <a:r>
              <a:rPr lang="en-US" sz="1600" dirty="0"/>
              <a:t>Consumers from a Topic, processes data, and Publishes in another Topic</a:t>
            </a:r>
          </a:p>
          <a:p>
            <a:r>
              <a:rPr lang="en-US" sz="1600" dirty="0"/>
              <a:t>Several built in </a:t>
            </a:r>
            <a:r>
              <a:rPr lang="en-US" sz="1600" dirty="0">
                <a:hlinkClick r:id="rId3"/>
              </a:rPr>
              <a:t>functions</a:t>
            </a:r>
            <a:r>
              <a:rPr lang="en-US" sz="1600" dirty="0"/>
              <a:t> to process or transform data</a:t>
            </a:r>
          </a:p>
          <a:p>
            <a:pPr lvl="1"/>
            <a:r>
              <a:rPr lang="en-US" sz="1600" dirty="0"/>
              <a:t>Can create other functions</a:t>
            </a:r>
          </a:p>
          <a:p>
            <a:pPr lvl="1"/>
            <a:r>
              <a:rPr lang="en-US" sz="1600" dirty="0"/>
              <a:t>branch, filter, </a:t>
            </a:r>
            <a:r>
              <a:rPr lang="en-US" sz="1600" dirty="0" err="1"/>
              <a:t>filterNot</a:t>
            </a:r>
            <a:r>
              <a:rPr lang="en-US" sz="1600" dirty="0"/>
              <a:t>, </a:t>
            </a:r>
            <a:r>
              <a:rPr lang="en-US" sz="1600" dirty="0" err="1"/>
              <a:t>flatMap</a:t>
            </a:r>
            <a:r>
              <a:rPr lang="en-US" sz="1600" dirty="0"/>
              <a:t>, </a:t>
            </a:r>
            <a:r>
              <a:rPr lang="en-US" sz="1600" dirty="0" err="1"/>
              <a:t>flatMapValues</a:t>
            </a:r>
            <a:r>
              <a:rPr lang="en-US" sz="1600" dirty="0"/>
              <a:t>, foreach, </a:t>
            </a:r>
            <a:r>
              <a:rPr lang="en-US" sz="1600" dirty="0" err="1"/>
              <a:t>groupByKey</a:t>
            </a:r>
            <a:r>
              <a:rPr lang="en-US" sz="1600" dirty="0"/>
              <a:t>, </a:t>
            </a:r>
            <a:r>
              <a:rPr lang="en-US" sz="1600" dirty="0" err="1"/>
              <a:t>groupBy</a:t>
            </a:r>
            <a:r>
              <a:rPr lang="en-US" sz="1600" dirty="0"/>
              <a:t>, join, </a:t>
            </a:r>
            <a:r>
              <a:rPr lang="en-US" sz="1600" dirty="0" err="1"/>
              <a:t>leftJoin</a:t>
            </a:r>
            <a:r>
              <a:rPr lang="en-US" sz="1600" dirty="0"/>
              <a:t>,  map, </a:t>
            </a:r>
            <a:r>
              <a:rPr lang="en-US" sz="1600" dirty="0" err="1"/>
              <a:t>mapValues</a:t>
            </a:r>
            <a:r>
              <a:rPr lang="en-US" sz="1600" dirty="0"/>
              <a:t>, merge, </a:t>
            </a:r>
            <a:r>
              <a:rPr lang="en-US" sz="1600" dirty="0" err="1"/>
              <a:t>outerJoin</a:t>
            </a:r>
            <a:r>
              <a:rPr lang="en-US" sz="1600" dirty="0"/>
              <a:t>, peek, print, </a:t>
            </a:r>
            <a:r>
              <a:rPr lang="en-US" sz="1600" dirty="0" err="1"/>
              <a:t>selectKey</a:t>
            </a:r>
            <a:r>
              <a:rPr lang="en-US" sz="1600" dirty="0"/>
              <a:t>, through, transform, </a:t>
            </a:r>
            <a:r>
              <a:rPr lang="en-US" sz="1600" dirty="0" err="1"/>
              <a:t>tranformFormValues</a:t>
            </a:r>
            <a:endParaRPr lang="en-US" sz="1600" dirty="0"/>
          </a:p>
          <a:p>
            <a:r>
              <a:rPr lang="en-US" sz="1600" dirty="0"/>
              <a:t>Exactly once processing</a:t>
            </a:r>
          </a:p>
          <a:p>
            <a:r>
              <a:rPr lang="en-US" sz="1600" dirty="0"/>
              <a:t>Event time windowing is supported</a:t>
            </a:r>
          </a:p>
          <a:p>
            <a:pPr lvl="1"/>
            <a:r>
              <a:rPr lang="en-US" sz="1600" dirty="0"/>
              <a:t>Group of records with the same key perform stateful operations</a:t>
            </a:r>
          </a:p>
          <a:p>
            <a:endParaRPr lang="en-US" sz="2000" dirty="0"/>
          </a:p>
          <a:p>
            <a:endParaRPr lang="en-US" sz="1600" dirty="0"/>
          </a:p>
          <a:p>
            <a:pPr marL="346075" lvl="1" indent="0">
              <a:buNone/>
            </a:pPr>
            <a:endParaRPr lang="en-US" sz="1600" dirty="0"/>
          </a:p>
          <a:p>
            <a:endParaRPr lang="en-US" sz="1600" dirty="0"/>
          </a:p>
        </p:txBody>
      </p:sp>
      <p:sp>
        <p:nvSpPr>
          <p:cNvPr id="5" name="Slide Number Placeholder 4"/>
          <p:cNvSpPr>
            <a:spLocks noGrp="1"/>
          </p:cNvSpPr>
          <p:nvPr>
            <p:ph type="sldNum" sz="quarter" idx="10"/>
          </p:nvPr>
        </p:nvSpPr>
        <p:spPr/>
        <p:txBody>
          <a:bodyPr/>
          <a:lstStyle/>
          <a:p>
            <a:fld id="{E98947E1-6E9C-4553-A175-053CB8F72200}" type="slidenum">
              <a:rPr lang="en-US" smtClean="0"/>
              <a:pPr/>
              <a:t>35</a:t>
            </a:fld>
            <a:endParaRPr lang="en-US" dirty="0"/>
          </a:p>
        </p:txBody>
      </p:sp>
      <p:pic>
        <p:nvPicPr>
          <p:cNvPr id="3" name="Picture 2">
            <a:extLst>
              <a:ext uri="{FF2B5EF4-FFF2-40B4-BE49-F238E27FC236}">
                <a16:creationId xmlns:a16="http://schemas.microsoft.com/office/drawing/2014/main" id="{E86CA1B0-90B6-1B41-835F-DAC66BE1A772}"/>
              </a:ext>
            </a:extLst>
          </p:cNvPr>
          <p:cNvPicPr>
            <a:picLocks noChangeAspect="1"/>
          </p:cNvPicPr>
          <p:nvPr/>
        </p:nvPicPr>
        <p:blipFill>
          <a:blip r:embed="rId4"/>
          <a:stretch>
            <a:fillRect/>
          </a:stretch>
        </p:blipFill>
        <p:spPr>
          <a:xfrm>
            <a:off x="7874000" y="0"/>
            <a:ext cx="1625600" cy="1625600"/>
          </a:xfrm>
          <a:prstGeom prst="rect">
            <a:avLst/>
          </a:prstGeom>
        </p:spPr>
      </p:pic>
    </p:spTree>
    <p:extLst>
      <p:ext uri="{BB962C8B-B14F-4D97-AF65-F5344CB8AC3E}">
        <p14:creationId xmlns:p14="http://schemas.microsoft.com/office/powerpoint/2010/main" val="34542303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A919A-B007-F44C-A6DD-5CE633BCE54C}"/>
              </a:ext>
            </a:extLst>
          </p:cNvPr>
          <p:cNvSpPr>
            <a:spLocks noGrp="1"/>
          </p:cNvSpPr>
          <p:nvPr>
            <p:ph type="title"/>
          </p:nvPr>
        </p:nvSpPr>
        <p:spPr/>
        <p:txBody>
          <a:bodyPr/>
          <a:lstStyle/>
          <a:p>
            <a:r>
              <a:rPr lang="en-US" dirty="0"/>
              <a:t>Kafka Streams examples</a:t>
            </a:r>
          </a:p>
        </p:txBody>
      </p:sp>
      <p:sp>
        <p:nvSpPr>
          <p:cNvPr id="4" name="Content Placeholder 3">
            <a:extLst>
              <a:ext uri="{FF2B5EF4-FFF2-40B4-BE49-F238E27FC236}">
                <a16:creationId xmlns:a16="http://schemas.microsoft.com/office/drawing/2014/main" id="{C03BC98E-0812-B947-A76D-A68BD26555FC}"/>
              </a:ext>
            </a:extLst>
          </p:cNvPr>
          <p:cNvSpPr>
            <a:spLocks noGrp="1"/>
          </p:cNvSpPr>
          <p:nvPr>
            <p:ph idx="1"/>
          </p:nvPr>
        </p:nvSpPr>
        <p:spPr/>
        <p:txBody>
          <a:bodyPr/>
          <a:lstStyle/>
          <a:p>
            <a:r>
              <a:rPr lang="en-US" dirty="0"/>
              <a:t>Getting started with </a:t>
            </a:r>
            <a:r>
              <a:rPr lang="en-US" dirty="0" err="1"/>
              <a:t>KStreams</a:t>
            </a:r>
            <a:endParaRPr lang="en-US" dirty="0"/>
          </a:p>
          <a:p>
            <a:pPr lvl="1"/>
            <a:r>
              <a:rPr lang="en-US" dirty="0">
                <a:hlinkClick r:id="rId2"/>
              </a:rPr>
              <a:t>https://kafka.apache.org/documentation/streams/</a:t>
            </a:r>
            <a:endParaRPr lang="en-US" dirty="0"/>
          </a:p>
          <a:p>
            <a:r>
              <a:rPr lang="en-US" dirty="0"/>
              <a:t>The refer container microservice has one implementation in </a:t>
            </a:r>
            <a:r>
              <a:rPr lang="en-US" dirty="0" err="1"/>
              <a:t>kstreams</a:t>
            </a:r>
            <a:r>
              <a:rPr lang="en-US" dirty="0"/>
              <a:t>:</a:t>
            </a:r>
          </a:p>
          <a:p>
            <a:pPr lvl="1"/>
            <a:r>
              <a:rPr lang="en-US" dirty="0">
                <a:hlinkClick r:id="rId3"/>
              </a:rPr>
              <a:t>https://ibm-cloud-architecture.github.io/refarch-kc-container-ms/kstreams/</a:t>
            </a:r>
            <a:endParaRPr lang="en-US" dirty="0"/>
          </a:p>
          <a:p>
            <a:pPr lvl="1"/>
            <a:r>
              <a:rPr lang="en-US">
                <a:hlinkClick r:id="rId4"/>
              </a:rPr>
              <a:t>ContainerOrderAssignment.java</a:t>
            </a:r>
            <a:endParaRPr lang="en-US" dirty="0">
              <a:hlinkClick r:id="rId5"/>
            </a:endParaRPr>
          </a:p>
        </p:txBody>
      </p:sp>
      <p:sp>
        <p:nvSpPr>
          <p:cNvPr id="3" name="Slide Number Placeholder 2">
            <a:extLst>
              <a:ext uri="{FF2B5EF4-FFF2-40B4-BE49-F238E27FC236}">
                <a16:creationId xmlns:a16="http://schemas.microsoft.com/office/drawing/2014/main" id="{F26908E0-41FA-444F-BFB3-F69ACCA023D1}"/>
              </a:ext>
            </a:extLst>
          </p:cNvPr>
          <p:cNvSpPr>
            <a:spLocks noGrp="1"/>
          </p:cNvSpPr>
          <p:nvPr>
            <p:ph type="sldNum" sz="quarter" idx="10"/>
          </p:nvPr>
        </p:nvSpPr>
        <p:spPr/>
        <p:txBody>
          <a:bodyPr/>
          <a:lstStyle/>
          <a:p>
            <a:fld id="{D0BE6F14-FF48-0F4F-A8AA-2E3F25371E4A}" type="slidenum">
              <a:rPr lang="en-US" smtClean="0"/>
              <a:pPr/>
              <a:t>36</a:t>
            </a:fld>
            <a:endParaRPr lang="en-US"/>
          </a:p>
        </p:txBody>
      </p:sp>
    </p:spTree>
    <p:extLst>
      <p:ext uri="{BB962C8B-B14F-4D97-AF65-F5344CB8AC3E}">
        <p14:creationId xmlns:p14="http://schemas.microsoft.com/office/powerpoint/2010/main" val="31591126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2" name="kate_illus_6.png" descr="kate_illus_6.png"/>
          <p:cNvPicPr>
            <a:picLocks noChangeAspect="1"/>
          </p:cNvPicPr>
          <p:nvPr/>
        </p:nvPicPr>
        <p:blipFill>
          <a:blip r:embed="rId3"/>
          <a:stretch>
            <a:fillRect/>
          </a:stretch>
        </p:blipFill>
        <p:spPr>
          <a:xfrm>
            <a:off x="1284350" y="350602"/>
            <a:ext cx="7254150" cy="4442267"/>
          </a:xfrm>
          <a:prstGeom prst="rect">
            <a:avLst/>
          </a:prstGeom>
          <a:ln w="12700">
            <a:miter lim="400000"/>
          </a:ln>
        </p:spPr>
      </p:pic>
      <p:grpSp>
        <p:nvGrpSpPr>
          <p:cNvPr id="905" name="Group"/>
          <p:cNvGrpSpPr/>
          <p:nvPr/>
        </p:nvGrpSpPr>
        <p:grpSpPr>
          <a:xfrm>
            <a:off x="-1340" y="-30361"/>
            <a:ext cx="9146681" cy="5204222"/>
            <a:chOff x="0" y="0"/>
            <a:chExt cx="16260763" cy="9251950"/>
          </a:xfrm>
        </p:grpSpPr>
        <p:sp>
          <p:nvSpPr>
            <p:cNvPr id="903" name="Shape"/>
            <p:cNvSpPr/>
            <p:nvPr/>
          </p:nvSpPr>
          <p:spPr>
            <a:xfrm>
              <a:off x="0" y="0"/>
              <a:ext cx="16260763" cy="92519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950" y="1547"/>
                  </a:moveTo>
                  <a:lnTo>
                    <a:pt x="6862" y="1547"/>
                  </a:lnTo>
                  <a:lnTo>
                    <a:pt x="6862" y="7724"/>
                  </a:lnTo>
                  <a:lnTo>
                    <a:pt x="11489" y="7724"/>
                  </a:lnTo>
                  <a:lnTo>
                    <a:pt x="11489" y="13876"/>
                  </a:lnTo>
                  <a:lnTo>
                    <a:pt x="6862" y="13876"/>
                  </a:lnTo>
                  <a:lnTo>
                    <a:pt x="6862" y="19718"/>
                  </a:lnTo>
                  <a:lnTo>
                    <a:pt x="2950" y="19718"/>
                  </a:lnTo>
                  <a:lnTo>
                    <a:pt x="2950" y="1547"/>
                  </a:lnTo>
                  <a:close/>
                </a:path>
              </a:pathLst>
            </a:custGeom>
            <a:solidFill>
              <a:srgbClr val="F5F7FB">
                <a:alpha val="89873"/>
              </a:srgbClr>
            </a:solidFill>
            <a:ln w="12700" cap="flat">
              <a:noFill/>
              <a:miter lim="400000"/>
            </a:ln>
            <a:effectLst/>
          </p:spPr>
          <p:txBody>
            <a:bodyPr wrap="square" lIns="28575" tIns="28575" rIns="28575" bIns="28575" numCol="1" anchor="ctr">
              <a:noAutofit/>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904" name="Shape"/>
            <p:cNvSpPr/>
            <p:nvPr/>
          </p:nvSpPr>
          <p:spPr>
            <a:xfrm>
              <a:off x="2220515" y="662780"/>
              <a:ext cx="6428582" cy="77831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9896" y="21600"/>
                  </a:lnTo>
                  <a:lnTo>
                    <a:pt x="9896" y="14656"/>
                  </a:lnTo>
                  <a:lnTo>
                    <a:pt x="21600" y="14656"/>
                  </a:lnTo>
                  <a:lnTo>
                    <a:pt x="21600" y="7342"/>
                  </a:lnTo>
                  <a:lnTo>
                    <a:pt x="9896" y="7342"/>
                  </a:lnTo>
                  <a:lnTo>
                    <a:pt x="9896" y="0"/>
                  </a:lnTo>
                  <a:lnTo>
                    <a:pt x="0" y="0"/>
                  </a:lnTo>
                  <a:close/>
                </a:path>
              </a:pathLst>
            </a:custGeom>
            <a:noFill/>
            <a:ln w="114300" cap="flat">
              <a:solidFill>
                <a:srgbClr val="476CE7"/>
              </a:solidFill>
              <a:prstDash val="solid"/>
              <a:round/>
            </a:ln>
            <a:effectLst/>
          </p:spPr>
          <p:txBody>
            <a:bodyPr wrap="square" lIns="28575" tIns="28575" rIns="28575" bIns="28575" numCol="1" anchor="ctr">
              <a:noAutofit/>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grpSp>
      <p:sp>
        <p:nvSpPr>
          <p:cNvPr id="5" name="Slide Number Placeholder 4">
            <a:extLst>
              <a:ext uri="{FF2B5EF4-FFF2-40B4-BE49-F238E27FC236}">
                <a16:creationId xmlns:a16="http://schemas.microsoft.com/office/drawing/2014/main" id="{A3D29D36-BDA9-C44B-85AC-2E11E11979A2}"/>
              </a:ext>
            </a:extLst>
          </p:cNvPr>
          <p:cNvSpPr>
            <a:spLocks noGrp="1"/>
          </p:cNvSpPr>
          <p:nvPr>
            <p:ph type="sldNum" sz="quarter" idx="10"/>
          </p:nvPr>
        </p:nvSpPr>
        <p:spPr/>
        <p:txBody>
          <a:bodyPr/>
          <a:lstStyle/>
          <a:p>
            <a:fld id="{2F63A97E-D605-DC42-8452-C14CD1FA87FA}" type="slidenum">
              <a:rPr lang="en-US" smtClean="0">
                <a:solidFill>
                  <a:srgbClr val="5AAAFA"/>
                </a:solidFill>
              </a:rPr>
              <a:pPr/>
              <a:t>37</a:t>
            </a:fld>
            <a:endParaRPr lang="en-US">
              <a:solidFill>
                <a:srgbClr val="5AAAFA"/>
              </a:solidFill>
            </a:endParaRPr>
          </a:p>
        </p:txBody>
      </p:sp>
    </p:spTree>
    <p:extLst>
      <p:ext uri="{BB962C8B-B14F-4D97-AF65-F5344CB8AC3E}">
        <p14:creationId xmlns:p14="http://schemas.microsoft.com/office/powerpoint/2010/main" val="973170174"/>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5"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Title 1"/>
          <p:cNvSpPr txBox="1">
            <a:spLocks noGrp="1"/>
          </p:cNvSpPr>
          <p:nvPr>
            <p:ph type="title"/>
          </p:nvPr>
        </p:nvSpPr>
        <p:spPr>
          <a:prstGeom prst="rect">
            <a:avLst/>
          </a:prstGeom>
        </p:spPr>
        <p:txBody>
          <a:bodyPr/>
          <a:lstStyle/>
          <a:p>
            <a:r>
              <a:rPr lang="en-GB" dirty="0"/>
              <a:t>Kafka Connect – bridge to cloud-native apps</a:t>
            </a:r>
            <a:endParaRPr dirty="0"/>
          </a:p>
        </p:txBody>
      </p:sp>
      <p:sp>
        <p:nvSpPr>
          <p:cNvPr id="4" name="Slide Number Placeholder 3">
            <a:extLst>
              <a:ext uri="{FF2B5EF4-FFF2-40B4-BE49-F238E27FC236}">
                <a16:creationId xmlns:a16="http://schemas.microsoft.com/office/drawing/2014/main" id="{9B4CEFA4-AE36-694D-A7EA-DD722EF0DE82}"/>
              </a:ext>
            </a:extLst>
          </p:cNvPr>
          <p:cNvSpPr>
            <a:spLocks noGrp="1"/>
          </p:cNvSpPr>
          <p:nvPr>
            <p:ph type="sldNum" sz="quarter" idx="10"/>
          </p:nvPr>
        </p:nvSpPr>
        <p:spPr/>
        <p:txBody>
          <a:bodyPr/>
          <a:lstStyle/>
          <a:p>
            <a:fld id="{2F63A97E-D605-DC42-8452-C14CD1FA87FA}" type="slidenum">
              <a:rPr lang="en-US" smtClean="0">
                <a:solidFill>
                  <a:srgbClr val="5AAAFA"/>
                </a:solidFill>
              </a:rPr>
              <a:pPr/>
              <a:t>38</a:t>
            </a:fld>
            <a:endParaRPr lang="en-US">
              <a:solidFill>
                <a:srgbClr val="5AAAFA"/>
              </a:solidFill>
            </a:endParaRPr>
          </a:p>
        </p:txBody>
      </p:sp>
      <p:grpSp>
        <p:nvGrpSpPr>
          <p:cNvPr id="373" name="Group 5"/>
          <p:cNvGrpSpPr/>
          <p:nvPr/>
        </p:nvGrpSpPr>
        <p:grpSpPr>
          <a:xfrm>
            <a:off x="1624839" y="1130622"/>
            <a:ext cx="5690361" cy="3217726"/>
            <a:chOff x="795867" y="587611"/>
            <a:chExt cx="4295816" cy="2429152"/>
          </a:xfrm>
        </p:grpSpPr>
        <p:sp>
          <p:nvSpPr>
            <p:cNvPr id="356" name="Straight Arrow Connector 49"/>
            <p:cNvSpPr/>
            <p:nvPr/>
          </p:nvSpPr>
          <p:spPr>
            <a:xfrm>
              <a:off x="2217244" y="1786483"/>
              <a:ext cx="555528" cy="1"/>
            </a:xfrm>
            <a:prstGeom prst="line">
              <a:avLst/>
            </a:prstGeom>
            <a:noFill/>
            <a:ln w="34925" cap="rnd">
              <a:solidFill>
                <a:srgbClr val="0064FF"/>
              </a:solidFill>
              <a:prstDash val="solid"/>
              <a:round/>
              <a:tailEnd type="triangle" w="med" len="med"/>
            </a:ln>
            <a:effectLst/>
          </p:spPr>
          <p:txBody>
            <a:bodyPr wrap="square" lIns="25716" tIns="25716" rIns="25716" bIns="25716" numCol="1" anchor="t">
              <a:noAutofit/>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grpSp>
          <p:nvGrpSpPr>
            <p:cNvPr id="359" name="Rectangle 50"/>
            <p:cNvGrpSpPr/>
            <p:nvPr/>
          </p:nvGrpSpPr>
          <p:grpSpPr>
            <a:xfrm>
              <a:off x="2829593" y="1587101"/>
              <a:ext cx="2262091" cy="398766"/>
              <a:chOff x="0" y="0"/>
              <a:chExt cx="2262090" cy="398765"/>
            </a:xfrm>
          </p:grpSpPr>
          <p:sp>
            <p:nvSpPr>
              <p:cNvPr id="357" name="Rectangle"/>
              <p:cNvSpPr/>
              <p:nvPr/>
            </p:nvSpPr>
            <p:spPr>
              <a:xfrm>
                <a:off x="-1" y="-1"/>
                <a:ext cx="2262092" cy="398767"/>
              </a:xfrm>
              <a:prstGeom prst="rect">
                <a:avLst/>
              </a:prstGeom>
              <a:solidFill>
                <a:srgbClr val="0064FF"/>
              </a:solidFill>
              <a:ln w="12700" cap="flat">
                <a:noFill/>
                <a:miter lim="400000"/>
              </a:ln>
              <a:effectLst/>
            </p:spPr>
            <p:txBody>
              <a:bodyPr wrap="square" lIns="28575" tIns="28575" rIns="28575" bIns="28575" numCol="1" anchor="ctr">
                <a:noAutofit/>
              </a:bodyPr>
              <a:lstStyle/>
              <a:p>
                <a:pPr marL="0" marR="0" lvl="0" indent="0" algn="ctr" defTabSz="514356" rtl="0" eaLnBrk="1" fontAlgn="auto" latinLnBrk="0" hangingPunct="0">
                  <a:lnSpc>
                    <a:spcPct val="100000"/>
                  </a:lnSpc>
                  <a:spcBef>
                    <a:spcPts val="0"/>
                  </a:spcBef>
                  <a:spcAft>
                    <a:spcPts val="0"/>
                  </a:spcAft>
                  <a:buClrTx/>
                  <a:buSzTx/>
                  <a:buFontTx/>
                  <a:buNone/>
                  <a:tabLst/>
                  <a:defRPr b="0">
                    <a:latin typeface="Gill Sans"/>
                    <a:ea typeface="Gill Sans"/>
                    <a:cs typeface="Gill Sans"/>
                    <a:sym typeface="Gill Sans"/>
                  </a:defRPr>
                </a:pPr>
                <a:endParaRPr kumimoji="0" sz="1013"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58" name="Event Backbone"/>
              <p:cNvSpPr txBox="1"/>
              <p:nvPr/>
            </p:nvSpPr>
            <p:spPr>
              <a:xfrm>
                <a:off x="-1" y="62937"/>
                <a:ext cx="2262092" cy="2728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defTabSz="914411">
                  <a:defRPr sz="1300">
                    <a:solidFill>
                      <a:srgbClr val="FFFFFF"/>
                    </a:solidFill>
                    <a:latin typeface="IBM Plex Sans SemiBold"/>
                    <a:ea typeface="IBM Plex Sans SemiBold"/>
                    <a:cs typeface="IBM Plex Sans SemiBold"/>
                    <a:sym typeface="IBM Plex Sans SemiBold"/>
                  </a:defRPr>
                </a:lvl1pPr>
              </a:lstStyle>
              <a:p>
                <a:pPr marL="0" marR="0" lvl="0" indent="0" algn="ctr" defTabSz="914411" rtl="0" eaLnBrk="1" fontAlgn="auto" latinLnBrk="0" hangingPunct="0">
                  <a:lnSpc>
                    <a:spcPct val="100000"/>
                  </a:lnSpc>
                  <a:spcBef>
                    <a:spcPts val="0"/>
                  </a:spcBef>
                  <a:spcAft>
                    <a:spcPts val="0"/>
                  </a:spcAft>
                  <a:buClrTx/>
                  <a:buSzTx/>
                  <a:buFontTx/>
                  <a:buNone/>
                  <a:tabLst/>
                  <a:defRPr/>
                </a:pPr>
                <a:r>
                  <a:rPr kumimoji="0" sz="1050" b="1" i="0" u="none" strike="noStrike" kern="0" cap="none" spc="0" normalizeH="0" baseline="0" noProof="0" dirty="0">
                    <a:ln>
                      <a:noFill/>
                    </a:ln>
                    <a:solidFill>
                      <a:srgbClr val="FFFFFF"/>
                    </a:solidFill>
                    <a:effectLst/>
                    <a:uLnTx/>
                    <a:uFillTx/>
                    <a:latin typeface="IBM Plex Sans SemiBold"/>
                    <a:sym typeface="IBM Plex Sans SemiBold"/>
                  </a:rPr>
                  <a:t>Event Backbone</a:t>
                </a:r>
              </a:p>
            </p:txBody>
          </p:sp>
        </p:grpSp>
        <p:grpSp>
          <p:nvGrpSpPr>
            <p:cNvPr id="362" name="Group 51"/>
            <p:cNvGrpSpPr/>
            <p:nvPr/>
          </p:nvGrpSpPr>
          <p:grpSpPr>
            <a:xfrm>
              <a:off x="2008601" y="1435082"/>
              <a:ext cx="428677" cy="695899"/>
              <a:chOff x="0" y="0"/>
              <a:chExt cx="428675" cy="695898"/>
            </a:xfrm>
          </p:grpSpPr>
          <p:sp>
            <p:nvSpPr>
              <p:cNvPr id="360" name="Straight Arrow Connector 59"/>
              <p:cNvSpPr/>
              <p:nvPr/>
            </p:nvSpPr>
            <p:spPr>
              <a:xfrm>
                <a:off x="0" y="-1"/>
                <a:ext cx="428676" cy="1"/>
              </a:xfrm>
              <a:prstGeom prst="line">
                <a:avLst/>
              </a:prstGeom>
              <a:noFill/>
              <a:ln w="34925" cap="rnd">
                <a:solidFill>
                  <a:srgbClr val="0064FF"/>
                </a:solidFill>
                <a:prstDash val="solid"/>
                <a:round/>
                <a:tailEnd type="triangle" w="med" len="med"/>
              </a:ln>
              <a:effectLst/>
            </p:spPr>
            <p:txBody>
              <a:bodyPr wrap="square" lIns="25716" tIns="25716" rIns="25716" bIns="25716" numCol="1" anchor="t">
                <a:noAutofit/>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361" name="Straight Arrow Connector 60"/>
              <p:cNvSpPr/>
              <p:nvPr/>
            </p:nvSpPr>
            <p:spPr>
              <a:xfrm>
                <a:off x="0" y="695898"/>
                <a:ext cx="428676" cy="1"/>
              </a:xfrm>
              <a:prstGeom prst="line">
                <a:avLst/>
              </a:prstGeom>
              <a:noFill/>
              <a:ln w="34925" cap="rnd">
                <a:solidFill>
                  <a:srgbClr val="0064FF"/>
                </a:solidFill>
                <a:prstDash val="solid"/>
                <a:round/>
                <a:tailEnd type="triangle" w="med" len="med"/>
              </a:ln>
              <a:effectLst/>
            </p:spPr>
            <p:txBody>
              <a:bodyPr wrap="square" lIns="25716" tIns="25716" rIns="25716" bIns="25716" numCol="1" anchor="t">
                <a:noAutofit/>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grpSp>
        <p:pic>
          <p:nvPicPr>
            <p:cNvPr id="363" name="Picture 52" descr="Picture 52"/>
            <p:cNvPicPr>
              <a:picLocks noChangeAspect="1"/>
            </p:cNvPicPr>
            <p:nvPr/>
          </p:nvPicPr>
          <p:blipFill>
            <a:blip r:embed="rId3"/>
            <a:stretch>
              <a:fillRect/>
            </a:stretch>
          </p:blipFill>
          <p:spPr>
            <a:xfrm>
              <a:off x="795867" y="1492350"/>
              <a:ext cx="1031916" cy="573287"/>
            </a:xfrm>
            <a:prstGeom prst="rect">
              <a:avLst/>
            </a:prstGeom>
            <a:ln w="12700" cap="flat">
              <a:noFill/>
              <a:miter lim="400000"/>
            </a:ln>
            <a:effectLst/>
          </p:spPr>
        </p:pic>
        <p:sp>
          <p:nvSpPr>
            <p:cNvPr id="364" name="Straight Arrow Connector 55"/>
            <p:cNvSpPr/>
            <p:nvPr/>
          </p:nvSpPr>
          <p:spPr>
            <a:xfrm flipV="1">
              <a:off x="3603001" y="1131991"/>
              <a:ext cx="428676" cy="360360"/>
            </a:xfrm>
            <a:prstGeom prst="line">
              <a:avLst/>
            </a:prstGeom>
            <a:noFill/>
            <a:ln w="34925" cap="rnd">
              <a:solidFill>
                <a:srgbClr val="0064FF"/>
              </a:solidFill>
              <a:prstDash val="sysDash"/>
              <a:round/>
              <a:tailEnd type="triangle" w="med" len="med"/>
            </a:ln>
            <a:effectLst/>
          </p:spPr>
          <p:txBody>
            <a:bodyPr wrap="square" lIns="25716" tIns="25716" rIns="25716" bIns="25716" numCol="1" anchor="t">
              <a:noAutofit/>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365" name="Straight Arrow Connector 56"/>
            <p:cNvSpPr/>
            <p:nvPr/>
          </p:nvSpPr>
          <p:spPr>
            <a:xfrm>
              <a:off x="3603001" y="2080617"/>
              <a:ext cx="428676" cy="360359"/>
            </a:xfrm>
            <a:prstGeom prst="line">
              <a:avLst/>
            </a:prstGeom>
            <a:noFill/>
            <a:ln w="34925" cap="rnd">
              <a:solidFill>
                <a:srgbClr val="0064FF"/>
              </a:solidFill>
              <a:prstDash val="sysDash"/>
              <a:round/>
              <a:tailEnd type="triangle" w="med" len="med"/>
            </a:ln>
            <a:effectLst/>
          </p:spPr>
          <p:txBody>
            <a:bodyPr wrap="square" lIns="25716" tIns="25716" rIns="25716" bIns="25716" numCol="1" anchor="t">
              <a:noAutofit/>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pic>
          <p:nvPicPr>
            <p:cNvPr id="366" name="Picture 57" descr="Picture 57"/>
            <p:cNvPicPr>
              <a:picLocks noChangeAspect="1"/>
            </p:cNvPicPr>
            <p:nvPr/>
          </p:nvPicPr>
          <p:blipFill>
            <a:blip r:embed="rId4"/>
            <a:stretch>
              <a:fillRect/>
            </a:stretch>
          </p:blipFill>
          <p:spPr>
            <a:xfrm>
              <a:off x="1062775" y="837914"/>
              <a:ext cx="504600" cy="432314"/>
            </a:xfrm>
            <a:prstGeom prst="rect">
              <a:avLst/>
            </a:prstGeom>
            <a:ln w="12700" cap="flat">
              <a:noFill/>
              <a:miter lim="400000"/>
            </a:ln>
            <a:effectLst/>
          </p:spPr>
        </p:pic>
        <p:grpSp>
          <p:nvGrpSpPr>
            <p:cNvPr id="370" name="Can 58"/>
            <p:cNvGrpSpPr/>
            <p:nvPr/>
          </p:nvGrpSpPr>
          <p:grpSpPr>
            <a:xfrm>
              <a:off x="1145088" y="2364511"/>
              <a:ext cx="365022" cy="387624"/>
              <a:chOff x="-1" y="0"/>
              <a:chExt cx="365021" cy="387623"/>
            </a:xfrm>
          </p:grpSpPr>
          <p:sp>
            <p:nvSpPr>
              <p:cNvPr id="367" name="Shape"/>
              <p:cNvSpPr/>
              <p:nvPr/>
            </p:nvSpPr>
            <p:spPr>
              <a:xfrm>
                <a:off x="-2" y="0"/>
                <a:ext cx="365022" cy="387624"/>
              </a:xfrm>
              <a:custGeom>
                <a:avLst/>
                <a:gdLst/>
                <a:ahLst/>
                <a:cxnLst>
                  <a:cxn ang="0">
                    <a:pos x="wd2" y="hd2"/>
                  </a:cxn>
                  <a:cxn ang="5400000">
                    <a:pos x="wd2" y="hd2"/>
                  </a:cxn>
                  <a:cxn ang="10800000">
                    <a:pos x="wd2" y="hd2"/>
                  </a:cxn>
                  <a:cxn ang="16200000">
                    <a:pos x="wd2" y="hd2"/>
                  </a:cxn>
                </a:cxnLst>
                <a:rect l="0" t="0" r="r" b="b"/>
                <a:pathLst>
                  <a:path w="21600" h="21600" extrusionOk="0">
                    <a:moveTo>
                      <a:pt x="0" y="4193"/>
                    </a:moveTo>
                    <a:cubicBezTo>
                      <a:pt x="0" y="1877"/>
                      <a:pt x="4835" y="0"/>
                      <a:pt x="10800" y="0"/>
                    </a:cubicBezTo>
                    <a:cubicBezTo>
                      <a:pt x="16765" y="0"/>
                      <a:pt x="21600" y="1877"/>
                      <a:pt x="21600" y="4193"/>
                    </a:cubicBezTo>
                    <a:lnTo>
                      <a:pt x="21600" y="17407"/>
                    </a:lnTo>
                    <a:cubicBezTo>
                      <a:pt x="21600" y="19723"/>
                      <a:pt x="16765" y="21600"/>
                      <a:pt x="10800" y="21600"/>
                    </a:cubicBezTo>
                    <a:cubicBezTo>
                      <a:pt x="4835" y="21600"/>
                      <a:pt x="0" y="19723"/>
                      <a:pt x="0" y="17407"/>
                    </a:cubicBezTo>
                    <a:close/>
                  </a:path>
                </a:pathLst>
              </a:custGeom>
              <a:solidFill>
                <a:srgbClr val="C3DBFF"/>
              </a:solidFill>
              <a:ln w="12700" cap="flat">
                <a:noFill/>
                <a:miter lim="400000"/>
              </a:ln>
              <a:effectLst/>
            </p:spPr>
            <p:txBody>
              <a:bodyPr wrap="square" lIns="28575" tIns="28575" rIns="28575" bIns="28575" numCol="1" anchor="ctr">
                <a:noAutofit/>
              </a:bodyPr>
              <a:lstStyle/>
              <a:p>
                <a:pPr marL="0" marR="0" lvl="0" indent="0" algn="ctr" defTabSz="514356" rtl="0" eaLnBrk="1" fontAlgn="auto" latinLnBrk="0" hangingPunct="0">
                  <a:lnSpc>
                    <a:spcPct val="100000"/>
                  </a:lnSpc>
                  <a:spcBef>
                    <a:spcPts val="0"/>
                  </a:spcBef>
                  <a:spcAft>
                    <a:spcPts val="0"/>
                  </a:spcAft>
                  <a:buClrTx/>
                  <a:buSzTx/>
                  <a:buFontTx/>
                  <a:buNone/>
                  <a:tabLst/>
                  <a:defRPr sz="1600" b="0">
                    <a:solidFill>
                      <a:srgbClr val="FFFFFF"/>
                    </a:solidFill>
                    <a:latin typeface="IBM Plex Sans"/>
                    <a:ea typeface="IBM Plex Sans"/>
                    <a:cs typeface="IBM Plex Sans"/>
                    <a:sym typeface="IBM Plex Sans"/>
                  </a:defRPr>
                </a:pPr>
                <a:endParaRPr kumimoji="0" sz="900" b="0" i="0" u="none" strike="noStrike" kern="0" cap="none" spc="0" normalizeH="0" baseline="0" noProof="0">
                  <a:ln>
                    <a:noFill/>
                  </a:ln>
                  <a:solidFill>
                    <a:srgbClr val="FFFFFF"/>
                  </a:solidFill>
                  <a:effectLst/>
                  <a:uLnTx/>
                  <a:uFillTx/>
                  <a:latin typeface="IBM Plex Sans"/>
                  <a:sym typeface="IBM Plex Sans"/>
                </a:endParaRPr>
              </a:p>
            </p:txBody>
          </p:sp>
          <p:sp>
            <p:nvSpPr>
              <p:cNvPr id="368" name="Oval"/>
              <p:cNvSpPr/>
              <p:nvPr/>
            </p:nvSpPr>
            <p:spPr>
              <a:xfrm>
                <a:off x="-1" y="-1"/>
                <a:ext cx="365021" cy="150489"/>
              </a:xfrm>
              <a:prstGeom prst="ellipse">
                <a:avLst/>
              </a:prstGeom>
              <a:solidFill>
                <a:srgbClr val="FFFFFF">
                  <a:alpha val="40000"/>
                </a:srgbClr>
              </a:solidFill>
              <a:ln w="12700" cap="flat">
                <a:noFill/>
                <a:miter lim="400000"/>
              </a:ln>
              <a:effectLst/>
            </p:spPr>
            <p:txBody>
              <a:bodyPr wrap="square" lIns="28575" tIns="28575" rIns="28575" bIns="28575" numCol="1" anchor="ctr">
                <a:noAutofit/>
              </a:bodyPr>
              <a:lstStyle/>
              <a:p>
                <a:pPr marL="0" marR="0" lvl="0" indent="0" algn="ctr" defTabSz="514356" rtl="0" eaLnBrk="1" fontAlgn="auto" latinLnBrk="0" hangingPunct="0">
                  <a:lnSpc>
                    <a:spcPct val="100000"/>
                  </a:lnSpc>
                  <a:spcBef>
                    <a:spcPts val="0"/>
                  </a:spcBef>
                  <a:spcAft>
                    <a:spcPts val="0"/>
                  </a:spcAft>
                  <a:buClrTx/>
                  <a:buSzTx/>
                  <a:buFontTx/>
                  <a:buNone/>
                  <a:tabLst/>
                  <a:defRPr sz="1600" b="0">
                    <a:solidFill>
                      <a:srgbClr val="FFFFFF"/>
                    </a:solidFill>
                    <a:latin typeface="IBM Plex Sans"/>
                    <a:ea typeface="IBM Plex Sans"/>
                    <a:cs typeface="IBM Plex Sans"/>
                    <a:sym typeface="IBM Plex Sans"/>
                  </a:defRPr>
                </a:pPr>
                <a:endParaRPr kumimoji="0" sz="900" b="0" i="0" u="none" strike="noStrike" kern="0" cap="none" spc="0" normalizeH="0" baseline="0" noProof="0">
                  <a:ln>
                    <a:noFill/>
                  </a:ln>
                  <a:solidFill>
                    <a:srgbClr val="FFFFFF"/>
                  </a:solidFill>
                  <a:effectLst/>
                  <a:uLnTx/>
                  <a:uFillTx/>
                  <a:latin typeface="IBM Plex Sans"/>
                  <a:sym typeface="IBM Plex Sans"/>
                </a:endParaRPr>
              </a:p>
            </p:txBody>
          </p:sp>
          <p:sp>
            <p:nvSpPr>
              <p:cNvPr id="369" name="Line"/>
              <p:cNvSpPr/>
              <p:nvPr/>
            </p:nvSpPr>
            <p:spPr>
              <a:xfrm>
                <a:off x="-2" y="0"/>
                <a:ext cx="365021" cy="387624"/>
              </a:xfrm>
              <a:custGeom>
                <a:avLst/>
                <a:gdLst/>
                <a:ahLst/>
                <a:cxnLst>
                  <a:cxn ang="0">
                    <a:pos x="wd2" y="hd2"/>
                  </a:cxn>
                  <a:cxn ang="5400000">
                    <a:pos x="wd2" y="hd2"/>
                  </a:cxn>
                  <a:cxn ang="10800000">
                    <a:pos x="wd2" y="hd2"/>
                  </a:cxn>
                  <a:cxn ang="16200000">
                    <a:pos x="wd2" y="hd2"/>
                  </a:cxn>
                </a:cxnLst>
                <a:rect l="0" t="0" r="r" b="b"/>
                <a:pathLst>
                  <a:path w="21600" h="21600" extrusionOk="0">
                    <a:moveTo>
                      <a:pt x="21600" y="4193"/>
                    </a:moveTo>
                    <a:cubicBezTo>
                      <a:pt x="21600" y="6509"/>
                      <a:pt x="16765" y="8386"/>
                      <a:pt x="10800" y="8386"/>
                    </a:cubicBezTo>
                    <a:cubicBezTo>
                      <a:pt x="4835" y="8386"/>
                      <a:pt x="0" y="6509"/>
                      <a:pt x="0" y="4193"/>
                    </a:cubicBezTo>
                    <a:cubicBezTo>
                      <a:pt x="0" y="1877"/>
                      <a:pt x="4835" y="0"/>
                      <a:pt x="10800" y="0"/>
                    </a:cubicBezTo>
                    <a:cubicBezTo>
                      <a:pt x="16765" y="0"/>
                      <a:pt x="21600" y="1877"/>
                      <a:pt x="21600" y="4193"/>
                    </a:cubicBezTo>
                    <a:lnTo>
                      <a:pt x="21600" y="17407"/>
                    </a:lnTo>
                    <a:cubicBezTo>
                      <a:pt x="21600" y="19723"/>
                      <a:pt x="16765" y="21600"/>
                      <a:pt x="10800" y="21600"/>
                    </a:cubicBezTo>
                    <a:cubicBezTo>
                      <a:pt x="4835" y="21600"/>
                      <a:pt x="0" y="19723"/>
                      <a:pt x="0" y="17407"/>
                    </a:cubicBezTo>
                    <a:lnTo>
                      <a:pt x="0" y="4193"/>
                    </a:lnTo>
                  </a:path>
                </a:pathLst>
              </a:custGeom>
              <a:noFill/>
              <a:ln w="19050" cap="flat">
                <a:solidFill>
                  <a:srgbClr val="7D6BF1"/>
                </a:solidFill>
                <a:prstDash val="solid"/>
                <a:round/>
              </a:ln>
              <a:effectLst/>
            </p:spPr>
            <p:txBody>
              <a:bodyPr wrap="square" lIns="28575" tIns="28575" rIns="28575" bIns="28575" numCol="1" anchor="ctr">
                <a:noAutofit/>
              </a:bodyPr>
              <a:lstStyle/>
              <a:p>
                <a:pPr marL="0" marR="0" lvl="0" indent="0" algn="ctr" defTabSz="514356" rtl="0" eaLnBrk="1" fontAlgn="auto" latinLnBrk="0" hangingPunct="0">
                  <a:lnSpc>
                    <a:spcPct val="100000"/>
                  </a:lnSpc>
                  <a:spcBef>
                    <a:spcPts val="0"/>
                  </a:spcBef>
                  <a:spcAft>
                    <a:spcPts val="0"/>
                  </a:spcAft>
                  <a:buClrTx/>
                  <a:buSzTx/>
                  <a:buFontTx/>
                  <a:buNone/>
                  <a:tabLst/>
                  <a:defRPr sz="1600" b="0">
                    <a:solidFill>
                      <a:srgbClr val="FFFFFF"/>
                    </a:solidFill>
                    <a:latin typeface="IBM Plex Sans"/>
                    <a:ea typeface="IBM Plex Sans"/>
                    <a:cs typeface="IBM Plex Sans"/>
                    <a:sym typeface="IBM Plex Sans"/>
                  </a:defRPr>
                </a:pPr>
                <a:endParaRPr kumimoji="0" sz="900" b="0" i="0" u="none" strike="noStrike" kern="0" cap="none" spc="0" normalizeH="0" baseline="0" noProof="0">
                  <a:ln>
                    <a:noFill/>
                  </a:ln>
                  <a:solidFill>
                    <a:srgbClr val="FFFFFF"/>
                  </a:solidFill>
                  <a:effectLst/>
                  <a:uLnTx/>
                  <a:uFillTx/>
                  <a:latin typeface="IBM Plex Sans"/>
                  <a:sym typeface="IBM Plex Sans"/>
                </a:endParaRPr>
              </a:p>
            </p:txBody>
          </p:sp>
        </p:grpSp>
        <p:pic>
          <p:nvPicPr>
            <p:cNvPr id="371" name="Picture 2" descr="Picture 2"/>
            <p:cNvPicPr>
              <a:picLocks noChangeAspect="1"/>
            </p:cNvPicPr>
            <p:nvPr/>
          </p:nvPicPr>
          <p:blipFill>
            <a:blip r:embed="rId5"/>
            <a:srcRect b="26600"/>
            <a:stretch>
              <a:fillRect/>
            </a:stretch>
          </p:blipFill>
          <p:spPr>
            <a:xfrm>
              <a:off x="4105101" y="587611"/>
              <a:ext cx="977870" cy="777561"/>
            </a:xfrm>
            <a:prstGeom prst="rect">
              <a:avLst/>
            </a:prstGeom>
            <a:ln w="12700" cap="flat">
              <a:noFill/>
              <a:miter lim="400000"/>
            </a:ln>
            <a:effectLst/>
          </p:spPr>
        </p:pic>
        <p:pic>
          <p:nvPicPr>
            <p:cNvPr id="372" name="Picture 2" descr="Picture 2"/>
            <p:cNvPicPr>
              <a:picLocks noChangeAspect="1"/>
            </p:cNvPicPr>
            <p:nvPr/>
          </p:nvPicPr>
          <p:blipFill>
            <a:blip r:embed="rId5"/>
            <a:srcRect b="26600"/>
            <a:stretch>
              <a:fillRect/>
            </a:stretch>
          </p:blipFill>
          <p:spPr>
            <a:xfrm>
              <a:off x="4105101" y="2239202"/>
              <a:ext cx="977870" cy="777562"/>
            </a:xfrm>
            <a:prstGeom prst="rect">
              <a:avLst/>
            </a:prstGeom>
            <a:ln w="12700" cap="flat">
              <a:noFill/>
              <a:miter lim="400000"/>
            </a:ln>
            <a:effectLst/>
          </p:spPr>
        </p:pic>
      </p:grpSp>
    </p:spTree>
    <p:extLst>
      <p:ext uri="{BB962C8B-B14F-4D97-AF65-F5344CB8AC3E}">
        <p14:creationId xmlns:p14="http://schemas.microsoft.com/office/powerpoint/2010/main" val="6079641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 name="Title 1"/>
          <p:cNvSpPr txBox="1">
            <a:spLocks noGrp="1"/>
          </p:cNvSpPr>
          <p:nvPr>
            <p:ph type="title"/>
          </p:nvPr>
        </p:nvSpPr>
        <p:spPr>
          <a:prstGeom prst="rect">
            <a:avLst/>
          </a:prstGeom>
        </p:spPr>
        <p:txBody>
          <a:bodyPr/>
          <a:lstStyle/>
          <a:p>
            <a:r>
              <a:t>Kafka Connect</a:t>
            </a:r>
          </a:p>
        </p:txBody>
      </p:sp>
      <p:sp>
        <p:nvSpPr>
          <p:cNvPr id="4" name="Slide Number Placeholder 3">
            <a:extLst>
              <a:ext uri="{FF2B5EF4-FFF2-40B4-BE49-F238E27FC236}">
                <a16:creationId xmlns:a16="http://schemas.microsoft.com/office/drawing/2014/main" id="{AEFC5AF0-E9A0-7544-A2FD-C19A84141BCB}"/>
              </a:ext>
            </a:extLst>
          </p:cNvPr>
          <p:cNvSpPr>
            <a:spLocks noGrp="1"/>
          </p:cNvSpPr>
          <p:nvPr>
            <p:ph type="sldNum" sz="quarter" idx="10"/>
          </p:nvPr>
        </p:nvSpPr>
        <p:spPr/>
        <p:txBody>
          <a:bodyPr/>
          <a:lstStyle/>
          <a:p>
            <a:fld id="{2F63A97E-D605-DC42-8452-C14CD1FA87FA}" type="slidenum">
              <a:rPr lang="en-US" smtClean="0">
                <a:solidFill>
                  <a:srgbClr val="5AAAFA"/>
                </a:solidFill>
              </a:rPr>
              <a:pPr/>
              <a:t>39</a:t>
            </a:fld>
            <a:endParaRPr lang="en-US">
              <a:solidFill>
                <a:srgbClr val="5AAAFA"/>
              </a:solidFill>
            </a:endParaRPr>
          </a:p>
        </p:txBody>
      </p:sp>
      <p:pic>
        <p:nvPicPr>
          <p:cNvPr id="908" name="kate_illus_9.png" descr="kate_illus_9.png"/>
          <p:cNvPicPr>
            <a:picLocks noChangeAspect="1"/>
          </p:cNvPicPr>
          <p:nvPr/>
        </p:nvPicPr>
        <p:blipFill>
          <a:blip r:embed="rId3"/>
          <a:stretch>
            <a:fillRect/>
          </a:stretch>
        </p:blipFill>
        <p:spPr>
          <a:xfrm>
            <a:off x="271364" y="763297"/>
            <a:ext cx="6768665" cy="4142550"/>
          </a:xfrm>
          <a:prstGeom prst="rect">
            <a:avLst/>
          </a:prstGeom>
          <a:ln w="12700">
            <a:miter lim="400000"/>
          </a:ln>
        </p:spPr>
      </p:pic>
      <p:sp>
        <p:nvSpPr>
          <p:cNvPr id="909" name="Over 80 connectors…"/>
          <p:cNvSpPr txBox="1"/>
          <p:nvPr/>
        </p:nvSpPr>
        <p:spPr>
          <a:xfrm>
            <a:off x="6852060" y="1262707"/>
            <a:ext cx="1989808" cy="2618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8575" tIns="28575" rIns="28575" bIns="28575" anchor="ctr">
            <a:spAutoFit/>
          </a:bodyPr>
          <a:lstStyle/>
          <a:p>
            <a:pPr marL="0" marR="0" lvl="0" indent="0" algn="l" defTabSz="514350" rtl="0" eaLnBrk="1" fontAlgn="auto" latinLnBrk="0" hangingPunct="0">
              <a:lnSpc>
                <a:spcPct val="100000"/>
              </a:lnSpc>
              <a:spcBef>
                <a:spcPts val="788"/>
              </a:spcBef>
              <a:spcAft>
                <a:spcPts val="0"/>
              </a:spcAft>
              <a:buClrTx/>
              <a:buSzTx/>
              <a:buFontTx/>
              <a:buNone/>
              <a:tabLst/>
              <a:defRPr sz="2800" b="0">
                <a:solidFill>
                  <a:srgbClr val="1B2834"/>
                </a:solidFill>
                <a:latin typeface="IBM Plex Sans SemiBold"/>
                <a:ea typeface="IBM Plex Sans SemiBold"/>
                <a:cs typeface="IBM Plex Sans SemiBold"/>
                <a:sym typeface="IBM Plex Sans SemiBold"/>
              </a:defRPr>
            </a:pPr>
            <a:r>
              <a:rPr kumimoji="0" sz="1600" b="0" i="0" u="none" strike="noStrike" kern="0" cap="none" spc="0" normalizeH="0" baseline="0" noProof="0" dirty="0">
                <a:ln>
                  <a:noFill/>
                </a:ln>
                <a:solidFill>
                  <a:srgbClr val="1B2834"/>
                </a:solidFill>
                <a:effectLst/>
                <a:uLnTx/>
                <a:uFillTx/>
                <a:latin typeface="IBM Plex Sans SemiBold"/>
                <a:sym typeface="IBM Plex Sans SemiBold"/>
              </a:rPr>
              <a:t>Over 80 connectors</a:t>
            </a:r>
          </a:p>
          <a:p>
            <a:pPr marL="0" marR="0" lvl="0" indent="0" algn="l" defTabSz="257175" rtl="0" eaLnBrk="1" fontAlgn="auto" latinLnBrk="0" hangingPunct="0">
              <a:lnSpc>
                <a:spcPct val="100000"/>
              </a:lnSpc>
              <a:spcBef>
                <a:spcPts val="619"/>
              </a:spcBef>
              <a:spcAft>
                <a:spcPts val="0"/>
              </a:spcAft>
              <a:buClrTx/>
              <a:buSzTx/>
              <a:buFontTx/>
              <a:buNone/>
              <a:tabLst/>
              <a:defRPr sz="2400" b="0">
                <a:solidFill>
                  <a:srgbClr val="1D3548"/>
                </a:solidFill>
                <a:latin typeface="IBM Plex Sans"/>
                <a:ea typeface="IBM Plex Sans"/>
                <a:cs typeface="IBM Plex Sans"/>
                <a:sym typeface="IBM Plex Sans"/>
              </a:defRPr>
            </a:pPr>
            <a:r>
              <a:rPr kumimoji="0" sz="1400" b="0" i="0" u="none" strike="noStrike" kern="0" cap="none" spc="0" normalizeH="0" baseline="0" noProof="0" dirty="0">
                <a:ln>
                  <a:noFill/>
                </a:ln>
                <a:solidFill>
                  <a:srgbClr val="1D3548"/>
                </a:solidFill>
                <a:effectLst/>
                <a:uLnTx/>
                <a:uFillTx/>
                <a:latin typeface="IBM Plex Sans"/>
                <a:sym typeface="IBM Plex Sans"/>
              </a:rPr>
              <a:t>HDFS</a:t>
            </a:r>
          </a:p>
          <a:p>
            <a:pPr marL="0" marR="0" lvl="0" indent="0" algn="l" defTabSz="257175" rtl="0" eaLnBrk="1" fontAlgn="auto" latinLnBrk="0" hangingPunct="0">
              <a:lnSpc>
                <a:spcPct val="100000"/>
              </a:lnSpc>
              <a:spcBef>
                <a:spcPts val="619"/>
              </a:spcBef>
              <a:spcAft>
                <a:spcPts val="0"/>
              </a:spcAft>
              <a:buClrTx/>
              <a:buSzTx/>
              <a:buFontTx/>
              <a:buNone/>
              <a:tabLst/>
              <a:defRPr sz="2400" b="0">
                <a:solidFill>
                  <a:srgbClr val="1D3548"/>
                </a:solidFill>
                <a:latin typeface="IBM Plex Sans"/>
                <a:ea typeface="IBM Plex Sans"/>
                <a:cs typeface="IBM Plex Sans"/>
                <a:sym typeface="IBM Plex Sans"/>
              </a:defRPr>
            </a:pPr>
            <a:r>
              <a:rPr kumimoji="0" sz="1400" b="0" i="0" u="none" strike="noStrike" kern="0" cap="none" spc="0" normalizeH="0" baseline="0" noProof="0" dirty="0">
                <a:ln>
                  <a:noFill/>
                </a:ln>
                <a:solidFill>
                  <a:srgbClr val="1D3548"/>
                </a:solidFill>
                <a:effectLst/>
                <a:uLnTx/>
                <a:uFillTx/>
                <a:latin typeface="IBM Plex Sans"/>
                <a:sym typeface="IBM Plex Sans"/>
              </a:rPr>
              <a:t>Elasticsearch</a:t>
            </a:r>
          </a:p>
          <a:p>
            <a:pPr marL="0" marR="0" lvl="0" indent="0" algn="l" defTabSz="257175" rtl="0" eaLnBrk="1" fontAlgn="auto" latinLnBrk="0" hangingPunct="0">
              <a:lnSpc>
                <a:spcPct val="100000"/>
              </a:lnSpc>
              <a:spcBef>
                <a:spcPts val="619"/>
              </a:spcBef>
              <a:spcAft>
                <a:spcPts val="0"/>
              </a:spcAft>
              <a:buClrTx/>
              <a:buSzTx/>
              <a:buFontTx/>
              <a:buNone/>
              <a:tabLst/>
              <a:defRPr sz="2400" b="0">
                <a:solidFill>
                  <a:srgbClr val="1D3548"/>
                </a:solidFill>
                <a:latin typeface="IBM Plex Sans"/>
                <a:ea typeface="IBM Plex Sans"/>
                <a:cs typeface="IBM Plex Sans"/>
                <a:sym typeface="IBM Plex Sans"/>
              </a:defRPr>
            </a:pPr>
            <a:r>
              <a:rPr kumimoji="0" sz="1400" b="0" i="0" u="none" strike="noStrike" kern="0" cap="none" spc="0" normalizeH="0" baseline="0" noProof="0" dirty="0">
                <a:ln>
                  <a:noFill/>
                </a:ln>
                <a:solidFill>
                  <a:srgbClr val="1D3548"/>
                </a:solidFill>
                <a:effectLst/>
                <a:uLnTx/>
                <a:uFillTx/>
                <a:latin typeface="IBM Plex Sans"/>
                <a:sym typeface="IBM Plex Sans"/>
              </a:rPr>
              <a:t>MySQL</a:t>
            </a:r>
          </a:p>
          <a:p>
            <a:pPr marL="0" marR="0" lvl="0" indent="0" algn="l" defTabSz="257175" rtl="0" eaLnBrk="1" fontAlgn="auto" latinLnBrk="0" hangingPunct="0">
              <a:lnSpc>
                <a:spcPct val="100000"/>
              </a:lnSpc>
              <a:spcBef>
                <a:spcPts val="619"/>
              </a:spcBef>
              <a:spcAft>
                <a:spcPts val="0"/>
              </a:spcAft>
              <a:buClrTx/>
              <a:buSzTx/>
              <a:buFontTx/>
              <a:buNone/>
              <a:tabLst/>
              <a:defRPr sz="2400" b="0">
                <a:solidFill>
                  <a:srgbClr val="1D3548"/>
                </a:solidFill>
                <a:latin typeface="IBM Plex Sans"/>
                <a:ea typeface="IBM Plex Sans"/>
                <a:cs typeface="IBM Plex Sans"/>
                <a:sym typeface="IBM Plex Sans"/>
              </a:defRPr>
            </a:pPr>
            <a:r>
              <a:rPr kumimoji="0" sz="1400" b="0" i="0" u="none" strike="noStrike" kern="0" cap="none" spc="0" normalizeH="0" baseline="0" noProof="0" dirty="0">
                <a:ln>
                  <a:noFill/>
                </a:ln>
                <a:solidFill>
                  <a:srgbClr val="1D3548"/>
                </a:solidFill>
                <a:effectLst/>
                <a:uLnTx/>
                <a:uFillTx/>
                <a:latin typeface="IBM Plex Sans"/>
                <a:sym typeface="IBM Plex Sans"/>
              </a:rPr>
              <a:t>JDBC</a:t>
            </a:r>
          </a:p>
          <a:p>
            <a:pPr marL="0" marR="0" lvl="0" indent="0" algn="l" defTabSz="257175" rtl="0" eaLnBrk="1" fontAlgn="auto" latinLnBrk="0" hangingPunct="0">
              <a:lnSpc>
                <a:spcPct val="100000"/>
              </a:lnSpc>
              <a:spcBef>
                <a:spcPts val="619"/>
              </a:spcBef>
              <a:spcAft>
                <a:spcPts val="0"/>
              </a:spcAft>
              <a:buClrTx/>
              <a:buSzTx/>
              <a:buFontTx/>
              <a:buNone/>
              <a:tabLst/>
              <a:defRPr sz="2400" b="0">
                <a:solidFill>
                  <a:srgbClr val="1D3548"/>
                </a:solidFill>
                <a:latin typeface="IBM Plex Sans"/>
                <a:ea typeface="IBM Plex Sans"/>
                <a:cs typeface="IBM Plex Sans"/>
                <a:sym typeface="IBM Plex Sans"/>
              </a:defRPr>
            </a:pPr>
            <a:r>
              <a:rPr kumimoji="0" sz="1400" b="0" i="0" u="none" strike="noStrike" kern="0" cap="none" spc="0" normalizeH="0" baseline="0" noProof="0" dirty="0">
                <a:ln>
                  <a:noFill/>
                </a:ln>
                <a:solidFill>
                  <a:srgbClr val="1D3548"/>
                </a:solidFill>
                <a:effectLst/>
                <a:uLnTx/>
                <a:uFillTx/>
                <a:latin typeface="IBM Plex Sans"/>
                <a:sym typeface="IBM Plex Sans"/>
              </a:rPr>
              <a:t>IBM MQ</a:t>
            </a:r>
          </a:p>
          <a:p>
            <a:pPr marL="0" marR="0" lvl="0" indent="0" algn="l" defTabSz="257175" rtl="0" eaLnBrk="1" fontAlgn="auto" latinLnBrk="0" hangingPunct="0">
              <a:lnSpc>
                <a:spcPct val="100000"/>
              </a:lnSpc>
              <a:spcBef>
                <a:spcPts val="619"/>
              </a:spcBef>
              <a:spcAft>
                <a:spcPts val="0"/>
              </a:spcAft>
              <a:buClrTx/>
              <a:buSzTx/>
              <a:buFontTx/>
              <a:buNone/>
              <a:tabLst/>
              <a:defRPr sz="2400" b="0">
                <a:solidFill>
                  <a:srgbClr val="1D3548"/>
                </a:solidFill>
                <a:latin typeface="IBM Plex Sans"/>
                <a:ea typeface="IBM Plex Sans"/>
                <a:cs typeface="IBM Plex Sans"/>
                <a:sym typeface="IBM Plex Sans"/>
              </a:defRPr>
            </a:pPr>
            <a:r>
              <a:rPr kumimoji="0" sz="1400" b="0" i="0" u="none" strike="noStrike" kern="0" cap="none" spc="0" normalizeH="0" baseline="0" noProof="0" dirty="0">
                <a:ln>
                  <a:noFill/>
                </a:ln>
                <a:solidFill>
                  <a:srgbClr val="1D3548"/>
                </a:solidFill>
                <a:effectLst/>
                <a:uLnTx/>
                <a:uFillTx/>
                <a:latin typeface="IBM Plex Sans"/>
                <a:sym typeface="IBM Plex Sans"/>
              </a:rPr>
              <a:t>MQTT</a:t>
            </a:r>
          </a:p>
          <a:p>
            <a:pPr marL="0" marR="0" lvl="0" indent="0" algn="l" defTabSz="257175" rtl="0" eaLnBrk="1" fontAlgn="auto" latinLnBrk="0" hangingPunct="0">
              <a:lnSpc>
                <a:spcPct val="100000"/>
              </a:lnSpc>
              <a:spcBef>
                <a:spcPts val="619"/>
              </a:spcBef>
              <a:spcAft>
                <a:spcPts val="0"/>
              </a:spcAft>
              <a:buClrTx/>
              <a:buSzTx/>
              <a:buFontTx/>
              <a:buNone/>
              <a:tabLst/>
              <a:defRPr sz="2400" b="0">
                <a:solidFill>
                  <a:srgbClr val="1D3548"/>
                </a:solidFill>
                <a:latin typeface="IBM Plex Sans"/>
                <a:ea typeface="IBM Plex Sans"/>
                <a:cs typeface="IBM Plex Sans"/>
                <a:sym typeface="IBM Plex Sans"/>
              </a:defRPr>
            </a:pPr>
            <a:r>
              <a:rPr kumimoji="0" sz="1400" b="0" i="0" u="none" strike="noStrike" kern="0" cap="none" spc="0" normalizeH="0" baseline="0" noProof="0" dirty="0" err="1">
                <a:ln>
                  <a:noFill/>
                </a:ln>
                <a:solidFill>
                  <a:srgbClr val="1D3548"/>
                </a:solidFill>
                <a:effectLst/>
                <a:uLnTx/>
                <a:uFillTx/>
                <a:latin typeface="IBM Plex Sans"/>
                <a:sym typeface="IBM Plex Sans"/>
              </a:rPr>
              <a:t>CoAP</a:t>
            </a:r>
            <a:endParaRPr kumimoji="0" sz="1400" b="0" i="0" u="none" strike="noStrike" kern="0" cap="none" spc="0" normalizeH="0" baseline="0" noProof="0" dirty="0">
              <a:ln>
                <a:noFill/>
              </a:ln>
              <a:solidFill>
                <a:srgbClr val="1D3548"/>
              </a:solidFill>
              <a:effectLst/>
              <a:uLnTx/>
              <a:uFillTx/>
              <a:latin typeface="IBM Plex Sans"/>
              <a:sym typeface="IBM Plex Sans"/>
            </a:endParaRPr>
          </a:p>
          <a:p>
            <a:pPr marL="0" marR="0" lvl="0" indent="0" algn="l" defTabSz="257175" rtl="0" eaLnBrk="1" fontAlgn="auto" latinLnBrk="0" hangingPunct="0">
              <a:lnSpc>
                <a:spcPct val="100000"/>
              </a:lnSpc>
              <a:spcBef>
                <a:spcPts val="619"/>
              </a:spcBef>
              <a:spcAft>
                <a:spcPts val="0"/>
              </a:spcAft>
              <a:buClrTx/>
              <a:buSzTx/>
              <a:buFontTx/>
              <a:buNone/>
              <a:tabLst/>
              <a:defRPr sz="2200" b="0" i="1">
                <a:solidFill>
                  <a:srgbClr val="1D3548"/>
                </a:solidFill>
                <a:latin typeface="IBM Plex Sans"/>
                <a:ea typeface="IBM Plex Sans"/>
                <a:cs typeface="IBM Plex Sans"/>
                <a:sym typeface="IBM Plex Sans"/>
              </a:defRPr>
            </a:pPr>
            <a:r>
              <a:rPr kumimoji="0" sz="1400" b="0" i="1" u="none" strike="noStrike" kern="0" cap="none" spc="0" normalizeH="0" baseline="0" noProof="0" dirty="0">
                <a:ln>
                  <a:noFill/>
                </a:ln>
                <a:solidFill>
                  <a:srgbClr val="1D3548"/>
                </a:solidFill>
                <a:effectLst/>
                <a:uLnTx/>
                <a:uFillTx/>
                <a:latin typeface="IBM Plex Sans"/>
                <a:sym typeface="IBM Plex Sans"/>
              </a:rPr>
              <a:t>+ many others</a:t>
            </a:r>
          </a:p>
        </p:txBody>
      </p:sp>
    </p:spTree>
    <p:extLst>
      <p:ext uri="{BB962C8B-B14F-4D97-AF65-F5344CB8AC3E}">
        <p14:creationId xmlns:p14="http://schemas.microsoft.com/office/powerpoint/2010/main" val="2237018516"/>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9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9"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2" name="kate_illus_6.png" descr="kate_illus_6.png"/>
          <p:cNvPicPr>
            <a:picLocks noChangeAspect="1"/>
          </p:cNvPicPr>
          <p:nvPr/>
        </p:nvPicPr>
        <p:blipFill>
          <a:blip r:embed="rId3"/>
          <a:stretch>
            <a:fillRect/>
          </a:stretch>
        </p:blipFill>
        <p:spPr>
          <a:xfrm>
            <a:off x="1284350" y="350602"/>
            <a:ext cx="7254150" cy="4442267"/>
          </a:xfrm>
          <a:prstGeom prst="rect">
            <a:avLst/>
          </a:prstGeom>
          <a:ln w="12700">
            <a:miter lim="400000"/>
          </a:ln>
        </p:spPr>
      </p:pic>
      <p:sp>
        <p:nvSpPr>
          <p:cNvPr id="903" name="Shape"/>
          <p:cNvSpPr/>
          <p:nvPr/>
        </p:nvSpPr>
        <p:spPr>
          <a:xfrm>
            <a:off x="0" y="-30361"/>
            <a:ext cx="9146681" cy="48232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950" y="1547"/>
                </a:moveTo>
                <a:lnTo>
                  <a:pt x="6862" y="1547"/>
                </a:lnTo>
                <a:lnTo>
                  <a:pt x="6862" y="7724"/>
                </a:lnTo>
                <a:lnTo>
                  <a:pt x="11489" y="7724"/>
                </a:lnTo>
                <a:lnTo>
                  <a:pt x="11489" y="13876"/>
                </a:lnTo>
                <a:lnTo>
                  <a:pt x="6862" y="13876"/>
                </a:lnTo>
                <a:lnTo>
                  <a:pt x="6862" y="19718"/>
                </a:lnTo>
                <a:lnTo>
                  <a:pt x="2950" y="19718"/>
                </a:lnTo>
                <a:lnTo>
                  <a:pt x="2950" y="1547"/>
                </a:lnTo>
                <a:close/>
              </a:path>
            </a:pathLst>
          </a:custGeom>
          <a:solidFill>
            <a:srgbClr val="F5F7FB">
              <a:alpha val="0"/>
            </a:srgbClr>
          </a:solidFill>
          <a:ln w="12700" cap="flat">
            <a:noFill/>
            <a:miter lim="400000"/>
          </a:ln>
          <a:effectLst/>
        </p:spPr>
        <p:txBody>
          <a:bodyPr wrap="square" lIns="28575" tIns="28575" rIns="28575" bIns="28575" numCol="1" anchor="ctr">
            <a:noAutofit/>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dirty="0">
              <a:ln>
                <a:noFill/>
              </a:ln>
              <a:solidFill>
                <a:srgbClr val="000000"/>
              </a:solidFill>
              <a:effectLst/>
              <a:uLnTx/>
              <a:uFillTx/>
              <a:latin typeface="Arial"/>
              <a:cs typeface="Arial"/>
              <a:sym typeface="Arial"/>
            </a:endParaRPr>
          </a:p>
        </p:txBody>
      </p:sp>
      <p:sp>
        <p:nvSpPr>
          <p:cNvPr id="4" name="Title 3">
            <a:extLst>
              <a:ext uri="{FF2B5EF4-FFF2-40B4-BE49-F238E27FC236}">
                <a16:creationId xmlns:a16="http://schemas.microsoft.com/office/drawing/2014/main" id="{7AD2708B-C88C-6B41-A8A6-47A3FBAD74C9}"/>
              </a:ext>
            </a:extLst>
          </p:cNvPr>
          <p:cNvSpPr>
            <a:spLocks noGrp="1"/>
          </p:cNvSpPr>
          <p:nvPr>
            <p:ph type="title"/>
          </p:nvPr>
        </p:nvSpPr>
        <p:spPr/>
        <p:txBody>
          <a:bodyPr/>
          <a:lstStyle/>
          <a:p>
            <a:r>
              <a:rPr lang="en-US" sz="2400" dirty="0"/>
              <a:t>Solution Components</a:t>
            </a:r>
          </a:p>
        </p:txBody>
      </p:sp>
      <p:sp>
        <p:nvSpPr>
          <p:cNvPr id="3" name="Slide Number Placeholder 2">
            <a:extLst>
              <a:ext uri="{FF2B5EF4-FFF2-40B4-BE49-F238E27FC236}">
                <a16:creationId xmlns:a16="http://schemas.microsoft.com/office/drawing/2014/main" id="{BCB24329-20D6-2F44-BFBB-5BD825B9A723}"/>
              </a:ext>
            </a:extLst>
          </p:cNvPr>
          <p:cNvSpPr>
            <a:spLocks noGrp="1"/>
          </p:cNvSpPr>
          <p:nvPr>
            <p:ph type="sldNum" sz="quarter" idx="10"/>
          </p:nvPr>
        </p:nvSpPr>
        <p:spPr/>
        <p:txBody>
          <a:bodyPr/>
          <a:lstStyle/>
          <a:p>
            <a:fld id="{88DBF8E4-D7CA-8142-B0BF-A723FD026DE7}" type="slidenum">
              <a:rPr lang="en-US" smtClean="0">
                <a:solidFill>
                  <a:srgbClr val="5AAAFA"/>
                </a:solidFill>
              </a:rPr>
              <a:pPr/>
              <a:t>4</a:t>
            </a:fld>
            <a:endParaRPr lang="en-US">
              <a:solidFill>
                <a:srgbClr val="5AAAFA"/>
              </a:solidFill>
            </a:endParaRPr>
          </a:p>
        </p:txBody>
      </p:sp>
    </p:spTree>
    <p:extLst>
      <p:ext uri="{BB962C8B-B14F-4D97-AF65-F5344CB8AC3E}">
        <p14:creationId xmlns:p14="http://schemas.microsoft.com/office/powerpoint/2010/main" val="40716700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2" name="kate_illus_6.png" descr="kate_illus_6.png"/>
          <p:cNvPicPr>
            <a:picLocks noChangeAspect="1"/>
          </p:cNvPicPr>
          <p:nvPr/>
        </p:nvPicPr>
        <p:blipFill>
          <a:blip r:embed="rId3"/>
          <a:stretch>
            <a:fillRect/>
          </a:stretch>
        </p:blipFill>
        <p:spPr>
          <a:xfrm>
            <a:off x="1284350" y="350602"/>
            <a:ext cx="7254150" cy="4442267"/>
          </a:xfrm>
          <a:prstGeom prst="rect">
            <a:avLst/>
          </a:prstGeom>
          <a:ln w="12700">
            <a:miter lim="400000"/>
          </a:ln>
        </p:spPr>
      </p:pic>
      <p:sp>
        <p:nvSpPr>
          <p:cNvPr id="903" name="Shape"/>
          <p:cNvSpPr/>
          <p:nvPr/>
        </p:nvSpPr>
        <p:spPr>
          <a:xfrm>
            <a:off x="0" y="-30361"/>
            <a:ext cx="9146681" cy="52042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950" y="1547"/>
                </a:moveTo>
                <a:lnTo>
                  <a:pt x="6862" y="1547"/>
                </a:lnTo>
                <a:lnTo>
                  <a:pt x="6862" y="7724"/>
                </a:lnTo>
                <a:lnTo>
                  <a:pt x="11489" y="7724"/>
                </a:lnTo>
                <a:lnTo>
                  <a:pt x="11489" y="13876"/>
                </a:lnTo>
                <a:lnTo>
                  <a:pt x="6862" y="13876"/>
                </a:lnTo>
                <a:lnTo>
                  <a:pt x="6862" y="19718"/>
                </a:lnTo>
                <a:lnTo>
                  <a:pt x="2950" y="19718"/>
                </a:lnTo>
                <a:lnTo>
                  <a:pt x="2950" y="1547"/>
                </a:lnTo>
                <a:close/>
              </a:path>
            </a:pathLst>
          </a:custGeom>
          <a:solidFill>
            <a:srgbClr val="F5F7FB">
              <a:alpha val="0"/>
            </a:srgbClr>
          </a:solidFill>
          <a:ln w="12700" cap="flat">
            <a:noFill/>
            <a:miter lim="400000"/>
          </a:ln>
          <a:effectLst/>
        </p:spPr>
        <p:txBody>
          <a:bodyPr wrap="square" lIns="28575" tIns="28575" rIns="28575" bIns="28575" numCol="1" anchor="ctr">
            <a:noAutofit/>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dirty="0">
              <a:ln>
                <a:noFill/>
              </a:ln>
              <a:solidFill>
                <a:srgbClr val="000000"/>
              </a:solidFill>
              <a:effectLst/>
              <a:uLnTx/>
              <a:uFillTx/>
              <a:latin typeface="Arial"/>
              <a:cs typeface="Arial"/>
              <a:sym typeface="Arial"/>
            </a:endParaRPr>
          </a:p>
        </p:txBody>
      </p:sp>
      <p:sp>
        <p:nvSpPr>
          <p:cNvPr id="6" name="Title 5">
            <a:extLst>
              <a:ext uri="{FF2B5EF4-FFF2-40B4-BE49-F238E27FC236}">
                <a16:creationId xmlns:a16="http://schemas.microsoft.com/office/drawing/2014/main" id="{A5A7F736-7E5D-864E-AD17-BB815446310E}"/>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448214FA-487E-054C-B9B5-F57559329651}"/>
              </a:ext>
            </a:extLst>
          </p:cNvPr>
          <p:cNvSpPr>
            <a:spLocks noGrp="1"/>
          </p:cNvSpPr>
          <p:nvPr>
            <p:ph type="sldNum" sz="quarter" idx="10"/>
          </p:nvPr>
        </p:nvSpPr>
        <p:spPr/>
        <p:txBody>
          <a:bodyPr/>
          <a:lstStyle/>
          <a:p>
            <a:fld id="{2F63A97E-D605-DC42-8452-C14CD1FA87FA}" type="slidenum">
              <a:rPr lang="en-US" smtClean="0">
                <a:solidFill>
                  <a:srgbClr val="5AAAFA"/>
                </a:solidFill>
              </a:rPr>
              <a:pPr/>
              <a:t>40</a:t>
            </a:fld>
            <a:endParaRPr lang="en-US">
              <a:solidFill>
                <a:srgbClr val="5AAAFA"/>
              </a:solidFill>
            </a:endParaRPr>
          </a:p>
        </p:txBody>
      </p:sp>
    </p:spTree>
    <p:extLst>
      <p:ext uri="{BB962C8B-B14F-4D97-AF65-F5344CB8AC3E}">
        <p14:creationId xmlns:p14="http://schemas.microsoft.com/office/powerpoint/2010/main" val="36205725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20796-038C-CF4F-B6B8-B605DB4334BA}"/>
              </a:ext>
            </a:extLst>
          </p:cNvPr>
          <p:cNvSpPr>
            <a:spLocks noGrp="1"/>
          </p:cNvSpPr>
          <p:nvPr>
            <p:ph type="title"/>
          </p:nvPr>
        </p:nvSpPr>
        <p:spPr>
          <a:xfrm>
            <a:off x="228600" y="2571750"/>
            <a:ext cx="8686800" cy="381000"/>
          </a:xfrm>
        </p:spPr>
        <p:txBody>
          <a:bodyPr/>
          <a:lstStyle/>
          <a:p>
            <a:r>
              <a:rPr lang="en-US" dirty="0"/>
              <a:t>IBM Event Streams</a:t>
            </a:r>
          </a:p>
        </p:txBody>
      </p:sp>
      <p:sp>
        <p:nvSpPr>
          <p:cNvPr id="3" name="Slide Number Placeholder 2">
            <a:extLst>
              <a:ext uri="{FF2B5EF4-FFF2-40B4-BE49-F238E27FC236}">
                <a16:creationId xmlns:a16="http://schemas.microsoft.com/office/drawing/2014/main" id="{865B20DB-3F23-9C44-BE49-FA6CF121830D}"/>
              </a:ext>
            </a:extLst>
          </p:cNvPr>
          <p:cNvSpPr>
            <a:spLocks noGrp="1"/>
          </p:cNvSpPr>
          <p:nvPr>
            <p:ph type="sldNum" sz="quarter" idx="10"/>
          </p:nvPr>
        </p:nvSpPr>
        <p:spPr/>
        <p:txBody>
          <a:bodyPr/>
          <a:lstStyle/>
          <a:p>
            <a:fld id="{D0BE6F14-FF48-0F4F-A8AA-2E3F25371E4A}" type="slidenum">
              <a:rPr lang="en-US" smtClean="0"/>
              <a:pPr/>
              <a:t>41</a:t>
            </a:fld>
            <a:endParaRPr lang="en-US"/>
          </a:p>
        </p:txBody>
      </p:sp>
    </p:spTree>
    <p:extLst>
      <p:ext uri="{BB962C8B-B14F-4D97-AF65-F5344CB8AC3E}">
        <p14:creationId xmlns:p14="http://schemas.microsoft.com/office/powerpoint/2010/main" val="30363971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A52CE8D-1F07-E94F-85C9-2CAE5AB96731}"/>
              </a:ext>
            </a:extLst>
          </p:cNvPr>
          <p:cNvCxnSpPr>
            <a:cxnSpLocks/>
          </p:cNvCxnSpPr>
          <p:nvPr/>
        </p:nvCxnSpPr>
        <p:spPr bwMode="auto">
          <a:xfrm>
            <a:off x="2770178" y="894784"/>
            <a:ext cx="0" cy="3850292"/>
          </a:xfrm>
          <a:prstGeom prst="line">
            <a:avLst/>
          </a:prstGeom>
          <a:noFill/>
          <a:ln w="38100" cap="flat" cmpd="sng" algn="ctr">
            <a:solidFill>
              <a:schemeClr val="tx1">
                <a:alpha val="7000"/>
              </a:schemeClr>
            </a:solidFill>
            <a:prstDash val="solid"/>
            <a:round/>
            <a:headEnd type="none" w="med" len="med"/>
            <a:tailEnd type="none" w="med" len="med"/>
          </a:ln>
          <a:effectLst/>
        </p:spPr>
      </p:cxnSp>
      <p:sp>
        <p:nvSpPr>
          <p:cNvPr id="8" name="TextBox 7">
            <a:extLst>
              <a:ext uri="{FF2B5EF4-FFF2-40B4-BE49-F238E27FC236}">
                <a16:creationId xmlns:a16="http://schemas.microsoft.com/office/drawing/2014/main" id="{B12C8539-CD84-AD4A-A8F0-6E39D9997EC0}"/>
              </a:ext>
            </a:extLst>
          </p:cNvPr>
          <p:cNvSpPr txBox="1"/>
          <p:nvPr/>
        </p:nvSpPr>
        <p:spPr>
          <a:xfrm>
            <a:off x="255702" y="936859"/>
            <a:ext cx="2283107" cy="507831"/>
          </a:xfrm>
          <a:prstGeom prst="rect">
            <a:avLst/>
          </a:prstGeom>
          <a:noFill/>
        </p:spPr>
        <p:txBody>
          <a:bodyPr wrap="square" rtlCol="0">
            <a:spAutoFit/>
          </a:bodyPr>
          <a:lstStyle/>
          <a:p>
            <a:pPr algn="ctr" eaLnBrk="0" fontAlgn="base" hangingPunct="0">
              <a:spcBef>
                <a:spcPts val="450"/>
              </a:spcBef>
              <a:spcAft>
                <a:spcPct val="0"/>
              </a:spcAft>
            </a:pPr>
            <a:r>
              <a:rPr lang="en-GB" dirty="0">
                <a:solidFill>
                  <a:srgbClr val="1D3548"/>
                </a:solidFill>
                <a:latin typeface="IBM Plex Sans" charset="0"/>
                <a:ea typeface="IBM Plex Sans" charset="0"/>
                <a:cs typeface="IBM Plex Sans" charset="0"/>
              </a:rPr>
              <a:t>IBM offers </a:t>
            </a:r>
            <a:r>
              <a:rPr lang="en-GB" b="1" dirty="0">
                <a:solidFill>
                  <a:srgbClr val="1D3548"/>
                </a:solidFill>
                <a:latin typeface="IBM Plex Sans" charset="0"/>
                <a:ea typeface="IBM Plex Sans" charset="0"/>
                <a:cs typeface="IBM Plex Sans" charset="0"/>
              </a:rPr>
              <a:t>Event Streams </a:t>
            </a:r>
            <a:r>
              <a:rPr lang="en-GB" dirty="0">
                <a:solidFill>
                  <a:srgbClr val="1D3548"/>
                </a:solidFill>
                <a:latin typeface="IBM Plex Sans" charset="0"/>
                <a:ea typeface="IBM Plex Sans" charset="0"/>
                <a:cs typeface="IBM Plex Sans" charset="0"/>
              </a:rPr>
              <a:t>in several form factors: </a:t>
            </a:r>
          </a:p>
        </p:txBody>
      </p:sp>
      <p:sp>
        <p:nvSpPr>
          <p:cNvPr id="32" name="TextBox 31">
            <a:extLst>
              <a:ext uri="{FF2B5EF4-FFF2-40B4-BE49-F238E27FC236}">
                <a16:creationId xmlns:a16="http://schemas.microsoft.com/office/drawing/2014/main" id="{E9A5BC97-2997-784D-B032-855EE53948F8}"/>
              </a:ext>
            </a:extLst>
          </p:cNvPr>
          <p:cNvSpPr txBox="1"/>
          <p:nvPr/>
        </p:nvSpPr>
        <p:spPr>
          <a:xfrm>
            <a:off x="2959849" y="918390"/>
            <a:ext cx="5909315" cy="3825406"/>
          </a:xfrm>
          <a:prstGeom prst="rect">
            <a:avLst/>
          </a:prstGeom>
          <a:noFill/>
        </p:spPr>
        <p:txBody>
          <a:bodyPr wrap="square" rtlCol="0">
            <a:spAutoFit/>
          </a:bodyPr>
          <a:lstStyle/>
          <a:p>
            <a:pPr marL="172637" indent="-172637" eaLnBrk="0" fontAlgn="base" hangingPunct="0">
              <a:spcBef>
                <a:spcPct val="0"/>
              </a:spcBef>
              <a:spcAft>
                <a:spcPct val="0"/>
              </a:spcAft>
              <a:buFont typeface="Arial" charset="0"/>
              <a:buChar char="•"/>
            </a:pPr>
            <a:r>
              <a:rPr lang="en-GB" sz="1400" b="1" dirty="0">
                <a:solidFill>
                  <a:srgbClr val="1D3548"/>
                </a:solidFill>
                <a:latin typeface="IBM Plex Sans" charset="0"/>
                <a:ea typeface="IBM Plex Sans" charset="0"/>
                <a:cs typeface="IBM Plex Sans" charset="0"/>
              </a:rPr>
              <a:t>IBM has years of operational expertise </a:t>
            </a:r>
            <a:r>
              <a:rPr lang="en-GB" sz="1400" dirty="0">
                <a:solidFill>
                  <a:srgbClr val="1D3548"/>
                </a:solidFill>
                <a:latin typeface="IBM Plex Sans" charset="0"/>
                <a:ea typeface="IBM Plex Sans" charset="0"/>
                <a:cs typeface="IBM Plex Sans" charset="0"/>
              </a:rPr>
              <a:t>running Apache Kafka for Enterprises  </a:t>
            </a:r>
          </a:p>
          <a:p>
            <a:pPr marL="515537" lvl="1" indent="-172637" eaLnBrk="0" fontAlgn="base" hangingPunct="0">
              <a:spcBef>
                <a:spcPct val="0"/>
              </a:spcBef>
              <a:spcAft>
                <a:spcPct val="0"/>
              </a:spcAft>
              <a:buFont typeface="Arial" charset="0"/>
              <a:buChar char="•"/>
            </a:pPr>
            <a:r>
              <a:rPr lang="en-GB" sz="1400" dirty="0">
                <a:solidFill>
                  <a:srgbClr val="1D3548"/>
                </a:solidFill>
                <a:latin typeface="IBM Plex Sans" charset="0"/>
                <a:ea typeface="IBM Plex Sans" charset="0"/>
                <a:cs typeface="IBM Plex Sans" charset="0"/>
              </a:rPr>
              <a:t>This experience has been embedded in the DNA of Event Streams</a:t>
            </a:r>
          </a:p>
          <a:p>
            <a:pPr marL="172637" indent="-172637" eaLnBrk="0" fontAlgn="base" hangingPunct="0">
              <a:spcBef>
                <a:spcPct val="0"/>
              </a:spcBef>
              <a:spcAft>
                <a:spcPct val="0"/>
              </a:spcAft>
              <a:buFont typeface="Arial" charset="0"/>
              <a:buChar char="•"/>
            </a:pPr>
            <a:endParaRPr lang="en-GB" sz="1400" dirty="0">
              <a:solidFill>
                <a:srgbClr val="1D3548"/>
              </a:solidFill>
              <a:latin typeface="IBM Plex Sans" charset="0"/>
              <a:ea typeface="IBM Plex Sans" charset="0"/>
              <a:cs typeface="IBM Plex Sans" charset="0"/>
            </a:endParaRPr>
          </a:p>
          <a:p>
            <a:pPr marL="172637" indent="-172637" eaLnBrk="0" fontAlgn="base" hangingPunct="0">
              <a:spcBef>
                <a:spcPts val="75"/>
              </a:spcBef>
              <a:spcAft>
                <a:spcPct val="0"/>
              </a:spcAft>
              <a:buFont typeface="Arial" charset="0"/>
              <a:buChar char="•"/>
            </a:pPr>
            <a:r>
              <a:rPr lang="en-GB" sz="1400" dirty="0">
                <a:solidFill>
                  <a:srgbClr val="1D3548"/>
                </a:solidFill>
                <a:latin typeface="IBM Plex Sans" charset="0"/>
                <a:ea typeface="IBM Plex Sans" charset="0"/>
                <a:cs typeface="IBM Plex Sans" charset="0"/>
              </a:rPr>
              <a:t>Event Streams makes Kafka easy to run, manage &amp; consume, </a:t>
            </a:r>
            <a:r>
              <a:rPr lang="en-GB" sz="1400" b="1" dirty="0">
                <a:solidFill>
                  <a:srgbClr val="1D3548"/>
                </a:solidFill>
                <a:latin typeface="IBM Plex Sans" charset="0"/>
                <a:ea typeface="IBM Plex Sans" charset="0"/>
                <a:cs typeface="IBM Plex Sans" charset="0"/>
              </a:rPr>
              <a:t>reducing skill requirements </a:t>
            </a:r>
            <a:r>
              <a:rPr lang="en-GB" sz="1400" dirty="0">
                <a:solidFill>
                  <a:srgbClr val="1D3548"/>
                </a:solidFill>
                <a:latin typeface="IBM Plex Sans" charset="0"/>
                <a:ea typeface="IBM Plex Sans" charset="0"/>
                <a:cs typeface="IBM Plex Sans" charset="0"/>
              </a:rPr>
              <a:t>and increasing speed of deployment</a:t>
            </a:r>
            <a:r>
              <a:rPr lang="en-GB" sz="1400" b="1" dirty="0">
                <a:solidFill>
                  <a:srgbClr val="1D3548"/>
                </a:solidFill>
                <a:latin typeface="IBM Plex Sans" charset="0"/>
                <a:ea typeface="IBM Plex Sans" charset="0"/>
                <a:cs typeface="IBM Plex Sans" charset="0"/>
              </a:rPr>
              <a:t> </a:t>
            </a:r>
            <a:r>
              <a:rPr lang="en-GB" sz="1400" dirty="0">
                <a:solidFill>
                  <a:srgbClr val="1D3548"/>
                </a:solidFill>
                <a:latin typeface="IBM Plex Sans" charset="0"/>
                <a:ea typeface="IBM Plex Sans" charset="0"/>
                <a:cs typeface="IBM Plex Sans" charset="0"/>
              </a:rPr>
              <a:t>for </a:t>
            </a:r>
            <a:r>
              <a:rPr lang="en-GB" sz="1400" b="1" dirty="0">
                <a:solidFill>
                  <a:srgbClr val="1D3548"/>
                </a:solidFill>
                <a:latin typeface="IBM Plex Sans" charset="0"/>
                <a:ea typeface="IBM Plex Sans" charset="0"/>
                <a:cs typeface="IBM Plex Sans" charset="0"/>
              </a:rPr>
              <a:t>faster time to value</a:t>
            </a:r>
          </a:p>
          <a:p>
            <a:pPr marL="172637" indent="-172637" eaLnBrk="0" fontAlgn="base" hangingPunct="0">
              <a:spcBef>
                <a:spcPts val="75"/>
              </a:spcBef>
              <a:spcAft>
                <a:spcPct val="0"/>
              </a:spcAft>
              <a:buFont typeface="Arial" charset="0"/>
              <a:buChar char="•"/>
            </a:pPr>
            <a:endParaRPr lang="en-GB" sz="1400" dirty="0">
              <a:solidFill>
                <a:srgbClr val="1D3548"/>
              </a:solidFill>
              <a:latin typeface="IBM Plex Sans" charset="0"/>
              <a:ea typeface="IBM Plex Sans" charset="0"/>
              <a:cs typeface="IBM Plex Sans" charset="0"/>
            </a:endParaRPr>
          </a:p>
          <a:p>
            <a:pPr marL="172637" indent="-172637" eaLnBrk="0" fontAlgn="base" hangingPunct="0">
              <a:spcBef>
                <a:spcPts val="75"/>
              </a:spcBef>
              <a:spcAft>
                <a:spcPct val="0"/>
              </a:spcAft>
              <a:buFont typeface="Arial" charset="0"/>
              <a:buChar char="•"/>
            </a:pPr>
            <a:r>
              <a:rPr lang="en-GB" sz="1400" dirty="0">
                <a:solidFill>
                  <a:srgbClr val="1D3548"/>
                </a:solidFill>
                <a:latin typeface="IBM Plex Sans" charset="0"/>
                <a:ea typeface="IBM Plex Sans" charset="0"/>
                <a:cs typeface="IBM Plex Sans" charset="0"/>
              </a:rPr>
              <a:t>IBM Cloud Private security integration </a:t>
            </a:r>
            <a:r>
              <a:rPr lang="en-GB" sz="1400" b="1" dirty="0">
                <a:solidFill>
                  <a:srgbClr val="1D3548"/>
                </a:solidFill>
                <a:latin typeface="IBM Plex Sans" charset="0"/>
                <a:ea typeface="IBM Plex Sans" charset="0"/>
                <a:cs typeface="IBM Plex Sans" charset="0"/>
              </a:rPr>
              <a:t>simplifies Kafka access control</a:t>
            </a:r>
            <a:r>
              <a:rPr lang="en-GB" sz="1400" dirty="0">
                <a:solidFill>
                  <a:srgbClr val="1D3548"/>
                </a:solidFill>
                <a:latin typeface="IBM Plex Sans" charset="0"/>
                <a:ea typeface="IBM Plex Sans" charset="0"/>
                <a:cs typeface="IBM Plex Sans" charset="0"/>
              </a:rPr>
              <a:t> using roles and policies</a:t>
            </a:r>
          </a:p>
          <a:p>
            <a:pPr marL="172637" indent="-172637" eaLnBrk="0" fontAlgn="base" hangingPunct="0">
              <a:spcBef>
                <a:spcPts val="75"/>
              </a:spcBef>
              <a:spcAft>
                <a:spcPct val="0"/>
              </a:spcAft>
              <a:buFont typeface="Arial" charset="0"/>
              <a:buChar char="•"/>
            </a:pPr>
            <a:endParaRPr lang="en-GB" sz="1400" b="1" dirty="0">
              <a:solidFill>
                <a:srgbClr val="1D3548"/>
              </a:solidFill>
              <a:latin typeface="IBM Plex Sans" charset="0"/>
              <a:ea typeface="IBM Plex Sans" charset="0"/>
              <a:cs typeface="IBM Plex Sans" charset="0"/>
            </a:endParaRPr>
          </a:p>
          <a:p>
            <a:pPr marL="172637" indent="-172637" eaLnBrk="0" fontAlgn="base" hangingPunct="0">
              <a:spcBef>
                <a:spcPts val="75"/>
              </a:spcBef>
              <a:spcAft>
                <a:spcPct val="0"/>
              </a:spcAft>
              <a:buFont typeface="Arial" charset="0"/>
              <a:buChar char="•"/>
            </a:pPr>
            <a:r>
              <a:rPr lang="en-GB" sz="1400" b="1" dirty="0">
                <a:solidFill>
                  <a:srgbClr val="1D3548"/>
                </a:solidFill>
                <a:latin typeface="IBM Plex Sans" charset="0"/>
                <a:ea typeface="IBM Plex Sans" charset="0"/>
                <a:cs typeface="IBM Plex Sans" charset="0"/>
              </a:rPr>
              <a:t>IBM’s experience in</a:t>
            </a:r>
            <a:r>
              <a:rPr lang="en-GB" sz="1400" dirty="0">
                <a:solidFill>
                  <a:srgbClr val="1D3548"/>
                </a:solidFill>
                <a:latin typeface="IBM Plex Sans" charset="0"/>
                <a:ea typeface="IBM Plex Sans" charset="0"/>
                <a:cs typeface="IBM Plex Sans" charset="0"/>
              </a:rPr>
              <a:t> </a:t>
            </a:r>
            <a:r>
              <a:rPr lang="en-GB" sz="1400" b="1" dirty="0">
                <a:solidFill>
                  <a:srgbClr val="1D3548"/>
                </a:solidFill>
                <a:latin typeface="IBM Plex Sans" charset="0"/>
                <a:ea typeface="IBM Plex Sans" charset="0"/>
                <a:cs typeface="IBM Plex Sans" charset="0"/>
              </a:rPr>
              <a:t>enterprise-critical software </a:t>
            </a:r>
            <a:r>
              <a:rPr lang="en-GB" sz="1400" dirty="0">
                <a:solidFill>
                  <a:srgbClr val="1D3548"/>
                </a:solidFill>
                <a:latin typeface="IBM Plex Sans" charset="0"/>
                <a:ea typeface="IBM Plex Sans" charset="0"/>
                <a:cs typeface="IBM Plex Sans" charset="0"/>
              </a:rPr>
              <a:t>has</a:t>
            </a:r>
            <a:r>
              <a:rPr lang="en-GB" sz="1400" b="1" dirty="0">
                <a:solidFill>
                  <a:srgbClr val="1D3548"/>
                </a:solidFill>
                <a:latin typeface="IBM Plex Sans" charset="0"/>
                <a:ea typeface="IBM Plex Sans" charset="0"/>
                <a:cs typeface="IBM Plex Sans" charset="0"/>
              </a:rPr>
              <a:t> </a:t>
            </a:r>
            <a:r>
              <a:rPr lang="en-GB" sz="1400" dirty="0">
                <a:solidFill>
                  <a:srgbClr val="1D3548"/>
                </a:solidFill>
                <a:latin typeface="IBM Plex Sans" charset="0"/>
                <a:ea typeface="IBM Plex Sans" charset="0"/>
                <a:cs typeface="IBM Plex Sans" charset="0"/>
              </a:rPr>
              <a:t>shaped features like geo-replication for Disaster Recovery &amp; integration with IBM MQ, to give confidence deploying </a:t>
            </a:r>
            <a:r>
              <a:rPr lang="en-GB" sz="1400" b="1" dirty="0">
                <a:solidFill>
                  <a:srgbClr val="1D3548"/>
                </a:solidFill>
                <a:latin typeface="IBM Plex Sans" charset="0"/>
                <a:ea typeface="IBM Plex Sans" charset="0"/>
                <a:cs typeface="IBM Plex Sans" charset="0"/>
              </a:rPr>
              <a:t>mission-critical workloads</a:t>
            </a:r>
          </a:p>
          <a:p>
            <a:pPr marL="172637" indent="-172637" eaLnBrk="0" fontAlgn="base" hangingPunct="0">
              <a:spcBef>
                <a:spcPts val="75"/>
              </a:spcBef>
              <a:spcAft>
                <a:spcPct val="0"/>
              </a:spcAft>
              <a:buFont typeface="Arial" charset="0"/>
              <a:buChar char="•"/>
            </a:pPr>
            <a:endParaRPr lang="en-GB" sz="1400" dirty="0">
              <a:solidFill>
                <a:srgbClr val="1D3548"/>
              </a:solidFill>
              <a:latin typeface="IBM Plex Sans" charset="0"/>
              <a:ea typeface="IBM Plex Sans" charset="0"/>
              <a:cs typeface="IBM Plex Sans" charset="0"/>
            </a:endParaRPr>
          </a:p>
          <a:p>
            <a:pPr marL="172637" indent="-172637" eaLnBrk="0" fontAlgn="base" hangingPunct="0">
              <a:spcBef>
                <a:spcPts val="75"/>
              </a:spcBef>
              <a:spcAft>
                <a:spcPct val="0"/>
              </a:spcAft>
              <a:buFont typeface="Arial" charset="0"/>
              <a:buChar char="•"/>
            </a:pPr>
            <a:r>
              <a:rPr lang="en-GB" sz="1400" b="1" dirty="0">
                <a:solidFill>
                  <a:srgbClr val="1D3548"/>
                </a:solidFill>
                <a:latin typeface="IBM Plex Sans" charset="0"/>
                <a:ea typeface="IBM Plex Sans" charset="0"/>
                <a:cs typeface="IBM Plex Sans" charset="0"/>
              </a:rPr>
              <a:t>Support you can trust </a:t>
            </a:r>
            <a:r>
              <a:rPr lang="mr-IN" sz="1400" dirty="0">
                <a:solidFill>
                  <a:srgbClr val="1D3548"/>
                </a:solidFill>
                <a:latin typeface="IBM Plex Sans" charset="0"/>
                <a:ea typeface="IBM Plex Sans" charset="0"/>
                <a:cs typeface="IBM Plex Sans" charset="0"/>
              </a:rPr>
              <a:t>–</a:t>
            </a:r>
            <a:r>
              <a:rPr lang="en-GB" sz="1400" dirty="0">
                <a:solidFill>
                  <a:srgbClr val="1D3548"/>
                </a:solidFill>
                <a:latin typeface="IBM Plex Sans" charset="0"/>
                <a:ea typeface="IBM Plex Sans" charset="0"/>
                <a:cs typeface="IBM Plex Sans" charset="0"/>
              </a:rPr>
              <a:t> </a:t>
            </a:r>
            <a:r>
              <a:rPr lang="en-GB" sz="1275" dirty="0">
                <a:solidFill>
                  <a:srgbClr val="1D3548"/>
                </a:solidFill>
                <a:latin typeface="IBM Plex Sans" charset="0"/>
                <a:ea typeface="IBM Plex Sans" charset="0"/>
                <a:cs typeface="IBM Plex Sans" charset="0"/>
              </a:rPr>
              <a:t>IBM has decades</a:t>
            </a:r>
            <a:r>
              <a:rPr lang="en-GB" sz="1275" b="1" dirty="0">
                <a:solidFill>
                  <a:srgbClr val="1D3548"/>
                </a:solidFill>
                <a:latin typeface="IBM Plex Sans" charset="0"/>
                <a:ea typeface="IBM Plex Sans" charset="0"/>
                <a:cs typeface="IBM Plex Sans" charset="0"/>
              </a:rPr>
              <a:t> </a:t>
            </a:r>
            <a:r>
              <a:rPr lang="en-US" sz="1275" dirty="0">
                <a:solidFill>
                  <a:srgbClr val="1D3548"/>
                </a:solidFill>
                <a:latin typeface="IBM Plex Sans" charset="0"/>
                <a:ea typeface="IBM Plex Sans" charset="0"/>
                <a:cs typeface="IBM Plex Sans" charset="0"/>
              </a:rPr>
              <a:t>of experience supporting the World’s toughest environments</a:t>
            </a:r>
          </a:p>
        </p:txBody>
      </p:sp>
      <p:sp>
        <p:nvSpPr>
          <p:cNvPr id="7" name="Title 6">
            <a:extLst>
              <a:ext uri="{FF2B5EF4-FFF2-40B4-BE49-F238E27FC236}">
                <a16:creationId xmlns:a16="http://schemas.microsoft.com/office/drawing/2014/main" id="{129502AD-6255-634D-9FD3-3A03902370B6}"/>
              </a:ext>
            </a:extLst>
          </p:cNvPr>
          <p:cNvSpPr>
            <a:spLocks noGrp="1"/>
          </p:cNvSpPr>
          <p:nvPr>
            <p:ph type="title"/>
          </p:nvPr>
        </p:nvSpPr>
        <p:spPr/>
        <p:txBody>
          <a:bodyPr/>
          <a:lstStyle/>
          <a:p>
            <a:r>
              <a:rPr lang="en-GB" sz="2400" dirty="0"/>
              <a:t>IBM Event Streams Delivers Differentiated Value</a:t>
            </a:r>
            <a:endParaRPr lang="en-US" sz="2400" dirty="0"/>
          </a:p>
        </p:txBody>
      </p:sp>
      <p:sp>
        <p:nvSpPr>
          <p:cNvPr id="14" name="Slide Number Placeholder 3">
            <a:extLst>
              <a:ext uri="{FF2B5EF4-FFF2-40B4-BE49-F238E27FC236}">
                <a16:creationId xmlns:a16="http://schemas.microsoft.com/office/drawing/2014/main" id="{7D6CDB0B-8717-9E46-AAA9-78BB44CBB29E}"/>
              </a:ext>
            </a:extLst>
          </p:cNvPr>
          <p:cNvSpPr>
            <a:spLocks noGrp="1"/>
          </p:cNvSpPr>
          <p:nvPr>
            <p:ph type="sldNum" sz="quarter" idx="10"/>
          </p:nvPr>
        </p:nvSpPr>
        <p:spPr/>
        <p:txBody>
          <a:bodyPr/>
          <a:lstStyle/>
          <a:p>
            <a:pPr fontAlgn="base">
              <a:spcBef>
                <a:spcPct val="0"/>
              </a:spcBef>
              <a:spcAft>
                <a:spcPct val="0"/>
              </a:spcAft>
            </a:pPr>
            <a:fld id="{64A8A213-8E92-D94A-82D7-8578C89CAF17}" type="slidenum">
              <a:rPr lang="en-US">
                <a:solidFill>
                  <a:srgbClr val="1D3548"/>
                </a:solidFill>
                <a:ea typeface="ＭＳ Ｐゴシック" charset="0"/>
              </a:rPr>
              <a:pPr fontAlgn="base">
                <a:spcBef>
                  <a:spcPct val="0"/>
                </a:spcBef>
                <a:spcAft>
                  <a:spcPct val="0"/>
                </a:spcAft>
              </a:pPr>
              <a:t>42</a:t>
            </a:fld>
            <a:endParaRPr lang="en-US" dirty="0">
              <a:solidFill>
                <a:srgbClr val="1D3548"/>
              </a:solidFill>
              <a:ea typeface="ＭＳ Ｐゴシック" charset="0"/>
            </a:endParaRPr>
          </a:p>
        </p:txBody>
      </p:sp>
      <p:grpSp>
        <p:nvGrpSpPr>
          <p:cNvPr id="4" name="Group 3">
            <a:extLst>
              <a:ext uri="{FF2B5EF4-FFF2-40B4-BE49-F238E27FC236}">
                <a16:creationId xmlns:a16="http://schemas.microsoft.com/office/drawing/2014/main" id="{A2C75E2A-B039-1D4F-8394-F0A3BD2B4301}"/>
              </a:ext>
            </a:extLst>
          </p:cNvPr>
          <p:cNvGrpSpPr/>
          <p:nvPr/>
        </p:nvGrpSpPr>
        <p:grpSpPr>
          <a:xfrm>
            <a:off x="273327" y="3272740"/>
            <a:ext cx="2238922" cy="1361114"/>
            <a:chOff x="3102444" y="358724"/>
            <a:chExt cx="2985229" cy="1814819"/>
          </a:xfrm>
        </p:grpSpPr>
        <p:sp>
          <p:nvSpPr>
            <p:cNvPr id="15" name="Rectangle 14">
              <a:extLst>
                <a:ext uri="{FF2B5EF4-FFF2-40B4-BE49-F238E27FC236}">
                  <a16:creationId xmlns:a16="http://schemas.microsoft.com/office/drawing/2014/main" id="{C1AC4631-C511-0B45-96BC-9E4B9DF40396}"/>
                </a:ext>
              </a:extLst>
            </p:cNvPr>
            <p:cNvSpPr/>
            <p:nvPr/>
          </p:nvSpPr>
          <p:spPr bwMode="auto">
            <a:xfrm>
              <a:off x="3102444" y="358724"/>
              <a:ext cx="2985229" cy="1814819"/>
            </a:xfrm>
            <a:prstGeom prst="rect">
              <a:avLst/>
            </a:prstGeom>
            <a:solidFill>
              <a:srgbClr val="C2F01B">
                <a:alpha val="40000"/>
              </a:srgb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81000" rIns="68580" bIns="34290" numCol="1" rtlCol="0" anchor="t" anchorCtr="0" compatLnSpc="1">
              <a:prstTxWarp prst="textNoShape">
                <a:avLst/>
              </a:prstTxWarp>
            </a:bodyPr>
            <a:lstStyle/>
            <a:p>
              <a:pPr algn="ctr" eaLnBrk="0" fontAlgn="base" hangingPunct="0">
                <a:lnSpc>
                  <a:spcPct val="90000"/>
                </a:lnSpc>
                <a:spcBef>
                  <a:spcPct val="0"/>
                </a:spcBef>
                <a:spcAft>
                  <a:spcPct val="0"/>
                </a:spcAft>
              </a:pPr>
              <a:r>
                <a:rPr lang="en-GB" b="1" dirty="0">
                  <a:solidFill>
                    <a:srgbClr val="1D3548"/>
                  </a:solidFill>
                  <a:latin typeface="IBM Plex Sans" charset="0"/>
                  <a:ea typeface="IBM Plex Sans" charset="0"/>
                  <a:cs typeface="IBM Plex Sans" charset="0"/>
                </a:rPr>
                <a:t>IBM Public Cloud</a:t>
              </a:r>
            </a:p>
          </p:txBody>
        </p:sp>
        <p:sp>
          <p:nvSpPr>
            <p:cNvPr id="16" name="Rectangle 15">
              <a:extLst>
                <a:ext uri="{FF2B5EF4-FFF2-40B4-BE49-F238E27FC236}">
                  <a16:creationId xmlns:a16="http://schemas.microsoft.com/office/drawing/2014/main" id="{5BCFB12F-7C6D-6445-B290-99A13BE7A3F5}"/>
                </a:ext>
              </a:extLst>
            </p:cNvPr>
            <p:cNvSpPr/>
            <p:nvPr/>
          </p:nvSpPr>
          <p:spPr bwMode="auto">
            <a:xfrm>
              <a:off x="3207324" y="949173"/>
              <a:ext cx="1244869" cy="883095"/>
            </a:xfrm>
            <a:prstGeom prst="rect">
              <a:avLst/>
            </a:prstGeom>
            <a:solidFill>
              <a:srgbClr val="92D050"/>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34290" rIns="68580" bIns="34290" numCol="1" rtlCol="0" anchor="ctr" anchorCtr="0" compatLnSpc="1">
              <a:prstTxWarp prst="textNoShape">
                <a:avLst/>
              </a:prstTxWarp>
            </a:bodyPr>
            <a:lstStyle/>
            <a:p>
              <a:pPr algn="ctr" eaLnBrk="0" fontAlgn="base" hangingPunct="0">
                <a:lnSpc>
                  <a:spcPct val="90000"/>
                </a:lnSpc>
                <a:spcBef>
                  <a:spcPct val="0"/>
                </a:spcBef>
                <a:spcAft>
                  <a:spcPct val="0"/>
                </a:spcAft>
              </a:pPr>
              <a:r>
                <a:rPr lang="en-GB" b="1" dirty="0">
                  <a:solidFill>
                    <a:srgbClr val="FEFFFE"/>
                  </a:solidFill>
                  <a:latin typeface="IBM Plex Sans" charset="0"/>
                  <a:ea typeface="IBM Plex Sans" charset="0"/>
                  <a:cs typeface="IBM Plex Sans" charset="0"/>
                </a:rPr>
                <a:t>Isolated</a:t>
              </a:r>
            </a:p>
            <a:p>
              <a:pPr algn="ctr" eaLnBrk="0" fontAlgn="base" hangingPunct="0">
                <a:lnSpc>
                  <a:spcPct val="90000"/>
                </a:lnSpc>
                <a:spcBef>
                  <a:spcPct val="0"/>
                </a:spcBef>
                <a:spcAft>
                  <a:spcPct val="0"/>
                </a:spcAft>
              </a:pPr>
              <a:endParaRPr lang="en-GB" sz="675" dirty="0">
                <a:solidFill>
                  <a:srgbClr val="FEFFFE"/>
                </a:solidFill>
                <a:latin typeface="IBM Plex Sans" charset="0"/>
                <a:ea typeface="IBM Plex Sans" charset="0"/>
                <a:cs typeface="IBM Plex Sans" charset="0"/>
              </a:endParaRPr>
            </a:p>
            <a:p>
              <a:pPr algn="ctr" eaLnBrk="0" fontAlgn="base" hangingPunct="0">
                <a:lnSpc>
                  <a:spcPct val="90000"/>
                </a:lnSpc>
                <a:spcBef>
                  <a:spcPct val="0"/>
                </a:spcBef>
                <a:spcAft>
                  <a:spcPct val="0"/>
                </a:spcAft>
              </a:pPr>
              <a:r>
                <a:rPr lang="en-GB" sz="1200" dirty="0" err="1">
                  <a:solidFill>
                    <a:srgbClr val="FEFFFE"/>
                  </a:solidFill>
                  <a:latin typeface="IBM Plex Sans" charset="0"/>
                  <a:ea typeface="IBM Plex Sans" charset="0"/>
                  <a:cs typeface="IBM Plex Sans" charset="0"/>
                </a:rPr>
                <a:t>aaS</a:t>
              </a:r>
              <a:endParaRPr lang="en-GB" sz="900" dirty="0">
                <a:solidFill>
                  <a:srgbClr val="FEFFFE"/>
                </a:solidFill>
                <a:latin typeface="IBM Plex Sans" charset="0"/>
                <a:ea typeface="IBM Plex Sans" charset="0"/>
                <a:cs typeface="IBM Plex Sans" charset="0"/>
              </a:endParaRPr>
            </a:p>
          </p:txBody>
        </p:sp>
        <p:sp>
          <p:nvSpPr>
            <p:cNvPr id="17" name="Rectangle 16">
              <a:extLst>
                <a:ext uri="{FF2B5EF4-FFF2-40B4-BE49-F238E27FC236}">
                  <a16:creationId xmlns:a16="http://schemas.microsoft.com/office/drawing/2014/main" id="{415D369B-0C1B-F04C-966F-885799DDDA65}"/>
                </a:ext>
              </a:extLst>
            </p:cNvPr>
            <p:cNvSpPr/>
            <p:nvPr/>
          </p:nvSpPr>
          <p:spPr bwMode="auto">
            <a:xfrm>
              <a:off x="4530931" y="949173"/>
              <a:ext cx="1454854" cy="883095"/>
            </a:xfrm>
            <a:prstGeom prst="rect">
              <a:avLst/>
            </a:prstGeom>
            <a:solidFill>
              <a:srgbClr val="92D050"/>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27000" tIns="34290" rIns="27000" bIns="34290" numCol="1" rtlCol="0" anchor="ctr" anchorCtr="0" compatLnSpc="1">
              <a:prstTxWarp prst="textNoShape">
                <a:avLst/>
              </a:prstTxWarp>
            </a:bodyPr>
            <a:lstStyle/>
            <a:p>
              <a:pPr algn="ctr" eaLnBrk="0" fontAlgn="base" hangingPunct="0">
                <a:lnSpc>
                  <a:spcPct val="90000"/>
                </a:lnSpc>
                <a:spcBef>
                  <a:spcPct val="0"/>
                </a:spcBef>
                <a:spcAft>
                  <a:spcPct val="0"/>
                </a:spcAft>
              </a:pPr>
              <a:r>
                <a:rPr lang="en-GB" sz="1275" b="1" dirty="0">
                  <a:solidFill>
                    <a:srgbClr val="FEFFFE"/>
                  </a:solidFill>
                  <a:latin typeface="IBM Plex Sans" charset="0"/>
                  <a:ea typeface="IBM Plex Sans" charset="0"/>
                  <a:cs typeface="IBM Plex Sans" charset="0"/>
                </a:rPr>
                <a:t>Multi-tenant</a:t>
              </a:r>
            </a:p>
            <a:p>
              <a:pPr algn="ctr" eaLnBrk="0" fontAlgn="base" hangingPunct="0">
                <a:lnSpc>
                  <a:spcPct val="90000"/>
                </a:lnSpc>
                <a:spcBef>
                  <a:spcPct val="0"/>
                </a:spcBef>
                <a:spcAft>
                  <a:spcPct val="0"/>
                </a:spcAft>
              </a:pPr>
              <a:r>
                <a:rPr lang="en-GB" sz="675" dirty="0">
                  <a:solidFill>
                    <a:srgbClr val="FEFFFE"/>
                  </a:solidFill>
                  <a:latin typeface="IBM Plex Sans" charset="0"/>
                  <a:ea typeface="IBM Plex Sans" charset="0"/>
                  <a:cs typeface="IBM Plex Sans" charset="0"/>
                </a:rPr>
                <a:t> </a:t>
              </a:r>
              <a:endParaRPr lang="en-GB" sz="825" dirty="0">
                <a:solidFill>
                  <a:srgbClr val="FEFFFE"/>
                </a:solidFill>
                <a:latin typeface="IBM Plex Sans" charset="0"/>
                <a:ea typeface="IBM Plex Sans" charset="0"/>
                <a:cs typeface="IBM Plex Sans" charset="0"/>
              </a:endParaRPr>
            </a:p>
            <a:p>
              <a:pPr algn="ctr" eaLnBrk="0" fontAlgn="base" hangingPunct="0">
                <a:lnSpc>
                  <a:spcPct val="90000"/>
                </a:lnSpc>
                <a:spcBef>
                  <a:spcPct val="0"/>
                </a:spcBef>
                <a:spcAft>
                  <a:spcPct val="0"/>
                </a:spcAft>
              </a:pPr>
              <a:r>
                <a:rPr lang="en-GB" sz="1200" dirty="0" err="1">
                  <a:solidFill>
                    <a:srgbClr val="FEFFFE"/>
                  </a:solidFill>
                  <a:latin typeface="IBM Plex Sans" charset="0"/>
                  <a:ea typeface="IBM Plex Sans" charset="0"/>
                  <a:cs typeface="IBM Plex Sans" charset="0"/>
                </a:rPr>
                <a:t>aaS</a:t>
              </a:r>
              <a:endParaRPr lang="en-GB" sz="1200" dirty="0">
                <a:solidFill>
                  <a:srgbClr val="FEFFFE"/>
                </a:solidFill>
                <a:latin typeface="IBM Plex Sans" charset="0"/>
                <a:ea typeface="IBM Plex Sans" charset="0"/>
                <a:cs typeface="IBM Plex Sans" charset="0"/>
              </a:endParaRPr>
            </a:p>
          </p:txBody>
        </p:sp>
      </p:grpSp>
      <p:grpSp>
        <p:nvGrpSpPr>
          <p:cNvPr id="3" name="Group 2">
            <a:extLst>
              <a:ext uri="{FF2B5EF4-FFF2-40B4-BE49-F238E27FC236}">
                <a16:creationId xmlns:a16="http://schemas.microsoft.com/office/drawing/2014/main" id="{55BF67FA-19A1-D34F-A7C9-4E93CF6E1412}"/>
              </a:ext>
            </a:extLst>
          </p:cNvPr>
          <p:cNvGrpSpPr/>
          <p:nvPr/>
        </p:nvGrpSpPr>
        <p:grpSpPr>
          <a:xfrm>
            <a:off x="273700" y="1538431"/>
            <a:ext cx="2253762" cy="1560377"/>
            <a:chOff x="42239" y="268145"/>
            <a:chExt cx="3005016" cy="2080503"/>
          </a:xfrm>
        </p:grpSpPr>
        <p:sp>
          <p:nvSpPr>
            <p:cNvPr id="18" name="Rectangle 17">
              <a:extLst>
                <a:ext uri="{FF2B5EF4-FFF2-40B4-BE49-F238E27FC236}">
                  <a16:creationId xmlns:a16="http://schemas.microsoft.com/office/drawing/2014/main" id="{030920D5-FA92-C642-B86A-7B8483F2708C}"/>
                </a:ext>
              </a:extLst>
            </p:cNvPr>
            <p:cNvSpPr/>
            <p:nvPr/>
          </p:nvSpPr>
          <p:spPr bwMode="auto">
            <a:xfrm>
              <a:off x="42239" y="268145"/>
              <a:ext cx="2985232" cy="2080503"/>
            </a:xfrm>
            <a:prstGeom prst="rect">
              <a:avLst/>
            </a:prstGeom>
            <a:solidFill>
              <a:schemeClr val="accent2">
                <a:alpha val="40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81000" rIns="68580" bIns="34290" numCol="1" rtlCol="0" anchor="t" anchorCtr="0" compatLnSpc="1">
              <a:prstTxWarp prst="textNoShape">
                <a:avLst/>
              </a:prstTxWarp>
            </a:bodyPr>
            <a:lstStyle/>
            <a:p>
              <a:pPr algn="ctr" eaLnBrk="0" fontAlgn="base" hangingPunct="0">
                <a:lnSpc>
                  <a:spcPct val="90000"/>
                </a:lnSpc>
                <a:spcBef>
                  <a:spcPct val="0"/>
                </a:spcBef>
                <a:spcAft>
                  <a:spcPct val="0"/>
                </a:spcAft>
              </a:pPr>
              <a:r>
                <a:rPr lang="en-GB" b="1" dirty="0">
                  <a:solidFill>
                    <a:srgbClr val="1D3548"/>
                  </a:solidFill>
                  <a:latin typeface="IBM Plex Sans" charset="0"/>
                  <a:ea typeface="IBM Plex Sans" charset="0"/>
                  <a:cs typeface="IBM Plex Sans" charset="0"/>
                </a:rPr>
                <a:t>Private Cloud</a:t>
              </a:r>
            </a:p>
          </p:txBody>
        </p:sp>
        <p:sp>
          <p:nvSpPr>
            <p:cNvPr id="19" name="Rectangle 18">
              <a:extLst>
                <a:ext uri="{FF2B5EF4-FFF2-40B4-BE49-F238E27FC236}">
                  <a16:creationId xmlns:a16="http://schemas.microsoft.com/office/drawing/2014/main" id="{07D8E730-B8B2-BE47-B268-8AE5830D7881}"/>
                </a:ext>
              </a:extLst>
            </p:cNvPr>
            <p:cNvSpPr/>
            <p:nvPr/>
          </p:nvSpPr>
          <p:spPr bwMode="auto">
            <a:xfrm>
              <a:off x="124733" y="1029626"/>
              <a:ext cx="1232441" cy="883095"/>
            </a:xfrm>
            <a:prstGeom prst="rect">
              <a:avLst/>
            </a:prstGeom>
            <a:solidFill>
              <a:schemeClr val="accent2"/>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34290" rIns="68580" bIns="34290" numCol="1" rtlCol="0" anchor="ctr" anchorCtr="0" compatLnSpc="1">
              <a:prstTxWarp prst="textNoShape">
                <a:avLst/>
              </a:prstTxWarp>
            </a:bodyPr>
            <a:lstStyle/>
            <a:p>
              <a:pPr algn="ctr" eaLnBrk="0" fontAlgn="base" hangingPunct="0">
                <a:spcBef>
                  <a:spcPct val="0"/>
                </a:spcBef>
                <a:spcAft>
                  <a:spcPct val="0"/>
                </a:spcAft>
              </a:pPr>
              <a:r>
                <a:rPr lang="en-US" dirty="0">
                  <a:solidFill>
                    <a:srgbClr val="FEFFFE"/>
                  </a:solidFill>
                  <a:latin typeface="IBM Plex Sans" charset="0"/>
                  <a:ea typeface="IBM Plex Sans" charset="0"/>
                  <a:cs typeface="IBM Plex Sans" charset="0"/>
                </a:rPr>
                <a:t>Red Hat OpenShift</a:t>
              </a:r>
            </a:p>
          </p:txBody>
        </p:sp>
        <p:sp>
          <p:nvSpPr>
            <p:cNvPr id="20" name="TextBox 19">
              <a:extLst>
                <a:ext uri="{FF2B5EF4-FFF2-40B4-BE49-F238E27FC236}">
                  <a16:creationId xmlns:a16="http://schemas.microsoft.com/office/drawing/2014/main" id="{C31A9BF2-740C-6C4C-988A-0902F689BDEB}"/>
                </a:ext>
              </a:extLst>
            </p:cNvPr>
            <p:cNvSpPr txBox="1"/>
            <p:nvPr/>
          </p:nvSpPr>
          <p:spPr>
            <a:xfrm>
              <a:off x="209087" y="664761"/>
              <a:ext cx="2708433" cy="369332"/>
            </a:xfrm>
            <a:prstGeom prst="rect">
              <a:avLst/>
            </a:prstGeom>
            <a:noFill/>
          </p:spPr>
          <p:txBody>
            <a:bodyPr wrap="none" rtlCol="0">
              <a:spAutoFit/>
            </a:bodyPr>
            <a:lstStyle/>
            <a:p>
              <a:pPr eaLnBrk="0" fontAlgn="base" hangingPunct="0">
                <a:spcBef>
                  <a:spcPct val="0"/>
                </a:spcBef>
                <a:spcAft>
                  <a:spcPct val="0"/>
                </a:spcAft>
              </a:pPr>
              <a:r>
                <a:rPr lang="en-US" sz="1200" dirty="0">
                  <a:solidFill>
                    <a:srgbClr val="1D3548"/>
                  </a:solidFill>
                  <a:latin typeface="IBM Plex Sans" charset="0"/>
                  <a:ea typeface="IBM Plex Sans" charset="0"/>
                  <a:cs typeface="IBM Plex Sans" charset="0"/>
                </a:rPr>
                <a:t>Container–native Software</a:t>
              </a:r>
            </a:p>
          </p:txBody>
        </p:sp>
        <p:sp>
          <p:nvSpPr>
            <p:cNvPr id="21" name="Rectangle 20">
              <a:extLst>
                <a:ext uri="{FF2B5EF4-FFF2-40B4-BE49-F238E27FC236}">
                  <a16:creationId xmlns:a16="http://schemas.microsoft.com/office/drawing/2014/main" id="{800C747B-AFE3-A640-9310-A96F4EDD5A33}"/>
                </a:ext>
              </a:extLst>
            </p:cNvPr>
            <p:cNvSpPr/>
            <p:nvPr/>
          </p:nvSpPr>
          <p:spPr bwMode="auto">
            <a:xfrm>
              <a:off x="1447928" y="1029626"/>
              <a:ext cx="1488729" cy="883095"/>
            </a:xfrm>
            <a:prstGeom prst="rect">
              <a:avLst/>
            </a:prstGeom>
            <a:solidFill>
              <a:schemeClr val="accent2"/>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34290" rIns="68580" bIns="34290" numCol="1" rtlCol="0" anchor="ctr" anchorCtr="0" compatLnSpc="1">
              <a:prstTxWarp prst="textNoShape">
                <a:avLst/>
              </a:prstTxWarp>
            </a:bodyPr>
            <a:lstStyle/>
            <a:p>
              <a:pPr algn="ctr" eaLnBrk="0" fontAlgn="base" hangingPunct="0">
                <a:spcBef>
                  <a:spcPct val="0"/>
                </a:spcBef>
                <a:spcAft>
                  <a:spcPct val="0"/>
                </a:spcAft>
              </a:pPr>
              <a:r>
                <a:rPr lang="en-US" dirty="0">
                  <a:solidFill>
                    <a:srgbClr val="FEFFFE"/>
                  </a:solidFill>
                  <a:latin typeface="IBM Plex Sans" charset="0"/>
                  <a:ea typeface="IBM Plex Sans" charset="0"/>
                  <a:cs typeface="IBM Plex Sans" charset="0"/>
                </a:rPr>
                <a:t>IBM Cloud Private</a:t>
              </a:r>
            </a:p>
          </p:txBody>
        </p:sp>
        <p:sp>
          <p:nvSpPr>
            <p:cNvPr id="22" name="Rectangle 21">
              <a:extLst>
                <a:ext uri="{FF2B5EF4-FFF2-40B4-BE49-F238E27FC236}">
                  <a16:creationId xmlns:a16="http://schemas.microsoft.com/office/drawing/2014/main" id="{F187A51B-BD20-274E-8545-B3CEAEA60F6C}"/>
                </a:ext>
              </a:extLst>
            </p:cNvPr>
            <p:cNvSpPr/>
            <p:nvPr/>
          </p:nvSpPr>
          <p:spPr>
            <a:xfrm>
              <a:off x="299379" y="2002937"/>
              <a:ext cx="883148" cy="338555"/>
            </a:xfrm>
            <a:prstGeom prst="rect">
              <a:avLst/>
            </a:prstGeom>
          </p:spPr>
          <p:txBody>
            <a:bodyPr wrap="none">
              <a:spAutoFit/>
            </a:bodyPr>
            <a:lstStyle/>
            <a:p>
              <a:pPr algn="ctr" eaLnBrk="0" fontAlgn="base" hangingPunct="0">
                <a:spcBef>
                  <a:spcPct val="0"/>
                </a:spcBef>
                <a:spcAft>
                  <a:spcPct val="0"/>
                </a:spcAft>
              </a:pPr>
              <a:r>
                <a:rPr lang="en-US" sz="1050" dirty="0">
                  <a:solidFill>
                    <a:srgbClr val="1D3548"/>
                  </a:solidFill>
                  <a:latin typeface="IBM Plex Sans" charset="0"/>
                  <a:ea typeface="IBM Plex Sans" charset="0"/>
                  <a:cs typeface="IBM Plex Sans" charset="0"/>
                </a:rPr>
                <a:t>X86_64</a:t>
              </a:r>
            </a:p>
          </p:txBody>
        </p:sp>
        <p:sp>
          <p:nvSpPr>
            <p:cNvPr id="23" name="Rectangle 22">
              <a:extLst>
                <a:ext uri="{FF2B5EF4-FFF2-40B4-BE49-F238E27FC236}">
                  <a16:creationId xmlns:a16="http://schemas.microsoft.com/office/drawing/2014/main" id="{761EB33D-971E-A54C-B800-1F7ED7700EE7}"/>
                </a:ext>
              </a:extLst>
            </p:cNvPr>
            <p:cNvSpPr/>
            <p:nvPr/>
          </p:nvSpPr>
          <p:spPr>
            <a:xfrm>
              <a:off x="1398940" y="2007928"/>
              <a:ext cx="1648315" cy="338555"/>
            </a:xfrm>
            <a:prstGeom prst="rect">
              <a:avLst/>
            </a:prstGeom>
          </p:spPr>
          <p:txBody>
            <a:bodyPr wrap="none">
              <a:spAutoFit/>
            </a:bodyPr>
            <a:lstStyle/>
            <a:p>
              <a:pPr algn="ctr" eaLnBrk="0" fontAlgn="base" hangingPunct="0">
                <a:spcBef>
                  <a:spcPct val="0"/>
                </a:spcBef>
                <a:spcAft>
                  <a:spcPct val="0"/>
                </a:spcAft>
              </a:pPr>
              <a:r>
                <a:rPr lang="en-US" sz="1050" dirty="0">
                  <a:solidFill>
                    <a:srgbClr val="1D3548"/>
                  </a:solidFill>
                  <a:latin typeface="IBM Plex Sans" charset="0"/>
                  <a:ea typeface="IBM Plex Sans" charset="0"/>
                  <a:cs typeface="IBM Plex Sans" charset="0"/>
                </a:rPr>
                <a:t>X86_64 &amp; </a:t>
              </a:r>
              <a:r>
                <a:rPr lang="en-US" sz="1050" b="1" dirty="0" err="1">
                  <a:solidFill>
                    <a:srgbClr val="1D3548"/>
                  </a:solidFill>
                  <a:latin typeface="IBM Plex Sans" charset="0"/>
                  <a:ea typeface="IBM Plex Sans" charset="0"/>
                  <a:cs typeface="IBM Plex Sans" charset="0"/>
                </a:rPr>
                <a:t>zLinux</a:t>
              </a:r>
              <a:endParaRPr lang="en-US" sz="1050" b="1" dirty="0">
                <a:solidFill>
                  <a:srgbClr val="1D3548"/>
                </a:solidFill>
                <a:latin typeface="IBM Plex Sans" charset="0"/>
                <a:ea typeface="IBM Plex Sans" charset="0"/>
                <a:cs typeface="IBM Plex Sans" charset="0"/>
              </a:endParaRPr>
            </a:p>
          </p:txBody>
        </p:sp>
      </p:grpSp>
      <p:sp>
        <p:nvSpPr>
          <p:cNvPr id="24" name="Rectangle 23">
            <a:extLst>
              <a:ext uri="{FF2B5EF4-FFF2-40B4-BE49-F238E27FC236}">
                <a16:creationId xmlns:a16="http://schemas.microsoft.com/office/drawing/2014/main" id="{B92EBE54-BE64-9C4B-B5BB-3499F9F076AE}"/>
              </a:ext>
            </a:extLst>
          </p:cNvPr>
          <p:cNvSpPr/>
          <p:nvPr/>
        </p:nvSpPr>
        <p:spPr>
          <a:xfrm>
            <a:off x="2801288" y="4754837"/>
            <a:ext cx="3377912" cy="300082"/>
          </a:xfrm>
          <a:prstGeom prst="rect">
            <a:avLst/>
          </a:prstGeom>
        </p:spPr>
        <p:txBody>
          <a:bodyPr wrap="none">
            <a:spAutoFit/>
          </a:bodyPr>
          <a:lstStyle/>
          <a:p>
            <a:r>
              <a:rPr lang="en-US" dirty="0">
                <a:solidFill>
                  <a:srgbClr val="0000FF"/>
                </a:solidFill>
                <a:hlinkClick r:id="rId3"/>
              </a:rPr>
              <a:t>https://</a:t>
            </a:r>
            <a:r>
              <a:rPr lang="en-US" dirty="0" err="1">
                <a:solidFill>
                  <a:srgbClr val="0000FF"/>
                </a:solidFill>
                <a:hlinkClick r:id="rId3"/>
              </a:rPr>
              <a:t>www.ibm.com</a:t>
            </a:r>
            <a:r>
              <a:rPr lang="en-US" dirty="0">
                <a:solidFill>
                  <a:srgbClr val="0000FF"/>
                </a:solidFill>
                <a:hlinkClick r:id="rId3"/>
              </a:rPr>
              <a:t>/cloud/event-streams</a:t>
            </a:r>
            <a:endParaRPr lang="en-US" dirty="0">
              <a:solidFill>
                <a:srgbClr val="0000FF"/>
              </a:solidFill>
            </a:endParaRPr>
          </a:p>
        </p:txBody>
      </p:sp>
    </p:spTree>
    <p:extLst>
      <p:ext uri="{BB962C8B-B14F-4D97-AF65-F5344CB8AC3E}">
        <p14:creationId xmlns:p14="http://schemas.microsoft.com/office/powerpoint/2010/main" val="9485289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C8515D-9786-ED4B-B8F9-076799AC4678}"/>
              </a:ext>
            </a:extLst>
          </p:cNvPr>
          <p:cNvPicPr>
            <a:picLocks noChangeAspect="1"/>
          </p:cNvPicPr>
          <p:nvPr/>
        </p:nvPicPr>
        <p:blipFill>
          <a:blip r:embed="rId3"/>
          <a:stretch>
            <a:fillRect/>
          </a:stretch>
        </p:blipFill>
        <p:spPr>
          <a:xfrm>
            <a:off x="70518" y="990767"/>
            <a:ext cx="3798838" cy="3292988"/>
          </a:xfrm>
          <a:prstGeom prst="rect">
            <a:avLst/>
          </a:prstGeom>
        </p:spPr>
      </p:pic>
      <p:pic>
        <p:nvPicPr>
          <p:cNvPr id="3" name="Picture 2">
            <a:extLst>
              <a:ext uri="{FF2B5EF4-FFF2-40B4-BE49-F238E27FC236}">
                <a16:creationId xmlns:a16="http://schemas.microsoft.com/office/drawing/2014/main" id="{6C9D15AD-5837-DD42-8077-6EB0759BCD83}"/>
              </a:ext>
            </a:extLst>
          </p:cNvPr>
          <p:cNvPicPr>
            <a:picLocks noChangeAspect="1"/>
          </p:cNvPicPr>
          <p:nvPr/>
        </p:nvPicPr>
        <p:blipFill>
          <a:blip r:embed="rId4"/>
          <a:stretch>
            <a:fillRect/>
          </a:stretch>
        </p:blipFill>
        <p:spPr>
          <a:xfrm>
            <a:off x="4291322" y="2571750"/>
            <a:ext cx="4724410" cy="2265904"/>
          </a:xfrm>
          <a:prstGeom prst="rect">
            <a:avLst/>
          </a:prstGeom>
        </p:spPr>
      </p:pic>
      <p:sp>
        <p:nvSpPr>
          <p:cNvPr id="4" name="Title 3">
            <a:extLst>
              <a:ext uri="{FF2B5EF4-FFF2-40B4-BE49-F238E27FC236}">
                <a16:creationId xmlns:a16="http://schemas.microsoft.com/office/drawing/2014/main" id="{B8E2C756-8D50-E347-A8B5-6CF26EF36A5E}"/>
              </a:ext>
            </a:extLst>
          </p:cNvPr>
          <p:cNvSpPr>
            <a:spLocks noGrp="1"/>
          </p:cNvSpPr>
          <p:nvPr>
            <p:ph type="title"/>
          </p:nvPr>
        </p:nvSpPr>
        <p:spPr>
          <a:xfrm>
            <a:off x="70518" y="305846"/>
            <a:ext cx="8686800" cy="381000"/>
          </a:xfrm>
        </p:spPr>
        <p:txBody>
          <a:bodyPr anchor="ctr"/>
          <a:lstStyle/>
          <a:p>
            <a:r>
              <a:rPr lang="en-US" dirty="0"/>
              <a:t>IBM Event Streams for IBM Cloud</a:t>
            </a:r>
          </a:p>
        </p:txBody>
      </p:sp>
      <p:sp>
        <p:nvSpPr>
          <p:cNvPr id="5" name="Rectangle 4">
            <a:extLst>
              <a:ext uri="{FF2B5EF4-FFF2-40B4-BE49-F238E27FC236}">
                <a16:creationId xmlns:a16="http://schemas.microsoft.com/office/drawing/2014/main" id="{582A8D1C-814A-0948-A202-FD147A23DB90}"/>
              </a:ext>
            </a:extLst>
          </p:cNvPr>
          <p:cNvSpPr/>
          <p:nvPr/>
        </p:nvSpPr>
        <p:spPr>
          <a:xfrm>
            <a:off x="4291322" y="1329216"/>
            <a:ext cx="4708212" cy="338554"/>
          </a:xfrm>
          <a:prstGeom prst="rect">
            <a:avLst/>
          </a:prstGeom>
        </p:spPr>
        <p:txBody>
          <a:bodyPr wrap="none">
            <a:spAutoFit/>
          </a:bodyPr>
          <a:lstStyle/>
          <a:p>
            <a:r>
              <a:rPr lang="en-US" sz="1600" dirty="0"/>
              <a:t>Running Apache Kafka as a Service since 2015…</a:t>
            </a:r>
          </a:p>
        </p:txBody>
      </p:sp>
      <p:sp>
        <p:nvSpPr>
          <p:cNvPr id="6" name="Slide Number Placeholder 5">
            <a:extLst>
              <a:ext uri="{FF2B5EF4-FFF2-40B4-BE49-F238E27FC236}">
                <a16:creationId xmlns:a16="http://schemas.microsoft.com/office/drawing/2014/main" id="{97C4C07D-5E7D-B14E-B3A2-A0775EAEA860}"/>
              </a:ext>
            </a:extLst>
          </p:cNvPr>
          <p:cNvSpPr>
            <a:spLocks noGrp="1"/>
          </p:cNvSpPr>
          <p:nvPr>
            <p:ph type="sldNum" sz="quarter" idx="10"/>
          </p:nvPr>
        </p:nvSpPr>
        <p:spPr/>
        <p:txBody>
          <a:bodyPr/>
          <a:lstStyle/>
          <a:p>
            <a:fld id="{D0BE6F14-FF48-0F4F-A8AA-2E3F25371E4A}" type="slidenum">
              <a:rPr lang="en-US" smtClean="0"/>
              <a:pPr/>
              <a:t>43</a:t>
            </a:fld>
            <a:endParaRPr lang="en-US"/>
          </a:p>
        </p:txBody>
      </p:sp>
    </p:spTree>
    <p:extLst>
      <p:ext uri="{BB962C8B-B14F-4D97-AF65-F5344CB8AC3E}">
        <p14:creationId xmlns:p14="http://schemas.microsoft.com/office/powerpoint/2010/main" val="3044089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8D4CB-5BBA-874E-9D67-CA383C8AFB41}"/>
              </a:ext>
            </a:extLst>
          </p:cNvPr>
          <p:cNvSpPr>
            <a:spLocks noGrp="1"/>
          </p:cNvSpPr>
          <p:nvPr>
            <p:ph type="title"/>
          </p:nvPr>
        </p:nvSpPr>
        <p:spPr/>
        <p:txBody>
          <a:bodyPr/>
          <a:lstStyle/>
          <a:p>
            <a:r>
              <a:rPr lang="en-US" dirty="0"/>
              <a:t>IBM Event Streams for IBM Cloud</a:t>
            </a:r>
          </a:p>
        </p:txBody>
      </p:sp>
      <p:sp>
        <p:nvSpPr>
          <p:cNvPr id="4" name="Slide Number Placeholder 3">
            <a:extLst>
              <a:ext uri="{FF2B5EF4-FFF2-40B4-BE49-F238E27FC236}">
                <a16:creationId xmlns:a16="http://schemas.microsoft.com/office/drawing/2014/main" id="{FB897AE7-9E6B-B045-BAC2-CB31BE88D95C}"/>
              </a:ext>
            </a:extLst>
          </p:cNvPr>
          <p:cNvSpPr>
            <a:spLocks noGrp="1"/>
          </p:cNvSpPr>
          <p:nvPr>
            <p:ph type="sldNum" sz="quarter" idx="10"/>
          </p:nvPr>
        </p:nvSpPr>
        <p:spPr/>
        <p:txBody>
          <a:bodyPr/>
          <a:lstStyle/>
          <a:p>
            <a:fld id="{64A8A213-8E92-D94A-82D7-8578C89CAF17}" type="slidenum">
              <a:rPr lang="en-US" smtClean="0">
                <a:solidFill>
                  <a:srgbClr val="1D3548"/>
                </a:solidFill>
              </a:rPr>
              <a:pPr/>
              <a:t>44</a:t>
            </a:fld>
            <a:endParaRPr lang="en-US" dirty="0">
              <a:solidFill>
                <a:srgbClr val="1D3548"/>
              </a:solidFill>
            </a:endParaRPr>
          </a:p>
        </p:txBody>
      </p:sp>
      <p:sp>
        <p:nvSpPr>
          <p:cNvPr id="3" name="Content Placeholder 2">
            <a:extLst>
              <a:ext uri="{FF2B5EF4-FFF2-40B4-BE49-F238E27FC236}">
                <a16:creationId xmlns:a16="http://schemas.microsoft.com/office/drawing/2014/main" id="{5CAB9958-3AFC-E744-B6EA-C849B73B0821}"/>
              </a:ext>
            </a:extLst>
          </p:cNvPr>
          <p:cNvSpPr>
            <a:spLocks noGrp="1"/>
          </p:cNvSpPr>
          <p:nvPr>
            <p:ph idx="4294967295"/>
          </p:nvPr>
        </p:nvSpPr>
        <p:spPr>
          <a:xfrm>
            <a:off x="0" y="901700"/>
            <a:ext cx="8393113" cy="3692525"/>
          </a:xfrm>
        </p:spPr>
        <p:txBody>
          <a:bodyPr>
            <a:normAutofit fontScale="92500" lnSpcReduction="20000"/>
          </a:bodyPr>
          <a:lstStyle/>
          <a:p>
            <a:r>
              <a:rPr lang="en-US" dirty="0"/>
              <a:t>Event Streams (aka Message Hub) has been running in the cloud since 2015</a:t>
            </a:r>
          </a:p>
          <a:p>
            <a:r>
              <a:rPr lang="en-US" dirty="0"/>
              <a:t>Multiple large multi-tenant clusters supporting thousands of users</a:t>
            </a:r>
          </a:p>
          <a:p>
            <a:pPr lvl="1"/>
            <a:r>
              <a:rPr lang="en-US" dirty="0"/>
              <a:t>6 worldwide hubs.</a:t>
            </a:r>
          </a:p>
          <a:p>
            <a:r>
              <a:rPr lang="en-US" dirty="0"/>
              <a:t>Many single tenant clusters across all industries, across all geographies</a:t>
            </a:r>
          </a:p>
          <a:p>
            <a:r>
              <a:rPr lang="en-US" dirty="0"/>
              <a:t>Clusters receive code updates continuously</a:t>
            </a:r>
          </a:p>
          <a:p>
            <a:pPr lvl="1"/>
            <a:r>
              <a:rPr lang="en-US" dirty="0"/>
              <a:t>All non disruptive and backwardly compatible</a:t>
            </a:r>
          </a:p>
          <a:p>
            <a:pPr lvl="1"/>
            <a:r>
              <a:rPr lang="en-US" dirty="0"/>
              <a:t>No planned maintenance windows</a:t>
            </a:r>
          </a:p>
          <a:p>
            <a:r>
              <a:rPr lang="en-US" dirty="0"/>
              <a:t>MULTIPLE components have failed in production over the years without major impact to service </a:t>
            </a:r>
          </a:p>
          <a:p>
            <a:pPr lvl="1"/>
            <a:r>
              <a:rPr lang="en-US" dirty="0"/>
              <a:t>Servers, storage, code, network </a:t>
            </a:r>
          </a:p>
          <a:p>
            <a:pPr lvl="1"/>
            <a:r>
              <a:rPr lang="en-US" dirty="0"/>
              <a:t>Clusters have been resilient to these failures</a:t>
            </a:r>
          </a:p>
        </p:txBody>
      </p:sp>
    </p:spTree>
    <p:extLst>
      <p:ext uri="{BB962C8B-B14F-4D97-AF65-F5344CB8AC3E}">
        <p14:creationId xmlns:p14="http://schemas.microsoft.com/office/powerpoint/2010/main" val="18983617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EC34E-CD5F-5F4A-85CA-DBA3D508B393}"/>
              </a:ext>
            </a:extLst>
          </p:cNvPr>
          <p:cNvSpPr>
            <a:spLocks noGrp="1"/>
          </p:cNvSpPr>
          <p:nvPr>
            <p:ph type="title"/>
          </p:nvPr>
        </p:nvSpPr>
        <p:spPr/>
        <p:txBody>
          <a:bodyPr/>
          <a:lstStyle/>
          <a:p>
            <a:r>
              <a:rPr lang="en-US" dirty="0">
                <a:latin typeface="IBM Plex Sans" panose="020B0503050203000203" pitchFamily="34" charset="77"/>
              </a:rPr>
              <a:t>Cluster topology</a:t>
            </a:r>
          </a:p>
        </p:txBody>
      </p:sp>
      <p:sp>
        <p:nvSpPr>
          <p:cNvPr id="3" name="Slide Number Placeholder 2">
            <a:extLst>
              <a:ext uri="{FF2B5EF4-FFF2-40B4-BE49-F238E27FC236}">
                <a16:creationId xmlns:a16="http://schemas.microsoft.com/office/drawing/2014/main" id="{967CB424-CECB-004F-8DA1-B0F264533A14}"/>
              </a:ext>
            </a:extLst>
          </p:cNvPr>
          <p:cNvSpPr>
            <a:spLocks noGrp="1"/>
          </p:cNvSpPr>
          <p:nvPr>
            <p:ph type="sldNum" sz="quarter" idx="10"/>
          </p:nvPr>
        </p:nvSpPr>
        <p:spPr/>
        <p:txBody>
          <a:bodyPr/>
          <a:lstStyle/>
          <a:p>
            <a:fld id="{64A8A213-8E92-D94A-82D7-8578C89CAF17}" type="slidenum">
              <a:rPr lang="en-US" smtClean="0">
                <a:solidFill>
                  <a:srgbClr val="1D3548"/>
                </a:solidFill>
                <a:latin typeface="IBM Plex Sans" panose="020B0503050203000203" pitchFamily="34" charset="77"/>
              </a:rPr>
              <a:pPr/>
              <a:t>45</a:t>
            </a:fld>
            <a:endParaRPr lang="en-US" dirty="0">
              <a:solidFill>
                <a:srgbClr val="1D3548"/>
              </a:solidFill>
              <a:latin typeface="IBM Plex Sans" panose="020B0503050203000203" pitchFamily="34" charset="77"/>
            </a:endParaRPr>
          </a:p>
        </p:txBody>
      </p:sp>
      <p:sp>
        <p:nvSpPr>
          <p:cNvPr id="4" name="Rounded Rectangle 3">
            <a:extLst>
              <a:ext uri="{FF2B5EF4-FFF2-40B4-BE49-F238E27FC236}">
                <a16:creationId xmlns:a16="http://schemas.microsoft.com/office/drawing/2014/main" id="{D2249255-4299-EA46-8089-E08EF600CEEA}"/>
              </a:ext>
            </a:extLst>
          </p:cNvPr>
          <p:cNvSpPr/>
          <p:nvPr/>
        </p:nvSpPr>
        <p:spPr>
          <a:xfrm>
            <a:off x="1982314" y="925692"/>
            <a:ext cx="5346533" cy="3590893"/>
          </a:xfrm>
          <a:prstGeom prst="roundRect">
            <a:avLst>
              <a:gd name="adj" fmla="val 2512"/>
            </a:avLst>
          </a:prstGeom>
          <a:solidFill>
            <a:srgbClr val="FFC000">
              <a:lumMod val="10000"/>
              <a:lumOff val="90000"/>
              <a:alpha val="70000"/>
            </a:srgbClr>
          </a:solidFill>
          <a:ln w="6350" cap="flat" cmpd="sng" algn="ctr">
            <a:solidFill>
              <a:srgbClr val="44546A"/>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r">
              <a:defRPr/>
            </a:pPr>
            <a:endParaRPr lang="en-US" sz="6000" kern="0" dirty="0">
              <a:solidFill>
                <a:srgbClr val="000000"/>
              </a:solidFill>
              <a:latin typeface="IBM Plex Sans" panose="020B0503050203000203" pitchFamily="34" charset="77"/>
              <a:ea typeface=""/>
              <a:cs typeface=""/>
            </a:endParaRPr>
          </a:p>
        </p:txBody>
      </p:sp>
      <p:sp>
        <p:nvSpPr>
          <p:cNvPr id="5" name="Rounded Rectangle 4">
            <a:extLst>
              <a:ext uri="{FF2B5EF4-FFF2-40B4-BE49-F238E27FC236}">
                <a16:creationId xmlns:a16="http://schemas.microsoft.com/office/drawing/2014/main" id="{E024BBBC-0403-C048-A1BB-FC0292961AE9}"/>
              </a:ext>
            </a:extLst>
          </p:cNvPr>
          <p:cNvSpPr/>
          <p:nvPr/>
        </p:nvSpPr>
        <p:spPr>
          <a:xfrm>
            <a:off x="2159610" y="1084468"/>
            <a:ext cx="4987504" cy="3288815"/>
          </a:xfrm>
          <a:prstGeom prst="roundRect">
            <a:avLst>
              <a:gd name="adj" fmla="val 2304"/>
            </a:avLst>
          </a:prstGeom>
          <a:solidFill>
            <a:sysClr val="window" lastClr="FFFFFF">
              <a:lumMod val="95000"/>
            </a:sysClr>
          </a:solidFill>
          <a:ln w="6350" cap="flat" cmpd="sng" algn="ctr">
            <a:solidFill>
              <a:schemeClr val="accent1"/>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defRPr/>
            </a:pPr>
            <a:endParaRPr lang="en-US" sz="750" kern="0" dirty="0">
              <a:solidFill>
                <a:srgbClr val="000000"/>
              </a:solidFill>
              <a:latin typeface="IBM Plex Sans" panose="020B0503050203000203" pitchFamily="34" charset="77"/>
              <a:ea typeface=""/>
              <a:cs typeface=""/>
            </a:endParaRPr>
          </a:p>
        </p:txBody>
      </p:sp>
      <p:pic>
        <p:nvPicPr>
          <p:cNvPr id="6" name="Picture 5">
            <a:extLst>
              <a:ext uri="{FF2B5EF4-FFF2-40B4-BE49-F238E27FC236}">
                <a16:creationId xmlns:a16="http://schemas.microsoft.com/office/drawing/2014/main" id="{53383A53-281F-D646-8C00-CECEF56E9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4430" y="1137702"/>
            <a:ext cx="176288" cy="167821"/>
          </a:xfrm>
          <a:prstGeom prst="rect">
            <a:avLst/>
          </a:prstGeom>
        </p:spPr>
      </p:pic>
      <p:sp>
        <p:nvSpPr>
          <p:cNvPr id="7" name="Rounded Rectangle 6">
            <a:extLst>
              <a:ext uri="{FF2B5EF4-FFF2-40B4-BE49-F238E27FC236}">
                <a16:creationId xmlns:a16="http://schemas.microsoft.com/office/drawing/2014/main" id="{182BBAF6-FE3E-3E48-8D83-D66D54035620}"/>
              </a:ext>
            </a:extLst>
          </p:cNvPr>
          <p:cNvSpPr/>
          <p:nvPr/>
        </p:nvSpPr>
        <p:spPr>
          <a:xfrm>
            <a:off x="2399143" y="2137178"/>
            <a:ext cx="4608944" cy="813370"/>
          </a:xfrm>
          <a:prstGeom prst="roundRect">
            <a:avLst/>
          </a:prstGeom>
          <a:solidFill>
            <a:srgbClr val="5B9BD5">
              <a:lumMod val="20000"/>
              <a:lumOff val="80000"/>
            </a:srgbClr>
          </a:solidFill>
          <a:ln w="6350" cap="flat" cmpd="sng" algn="ctr">
            <a:solidFill>
              <a:sysClr val="windowText" lastClr="000000"/>
            </a:solidFill>
            <a:prstDash val="solid"/>
            <a:miter lim="800000"/>
          </a:ln>
          <a:effectLst/>
        </p:spPr>
        <p:txBody>
          <a:bodyPr rot="0" spcFirstLastPara="0" vertOverflow="overflow" horzOverflow="overflow" vert="horz" wrap="square" lIns="68580" tIns="34290" rIns="68580" bIns="34290" numCol="1" spcCol="0" rtlCol="0" fromWordArt="0" anchor="b" anchorCtr="0" forceAA="0" compatLnSpc="1">
            <a:prstTxWarp prst="textNoShape">
              <a:avLst/>
            </a:prstTxWarp>
            <a:noAutofit/>
          </a:bodyPr>
          <a:lstStyle/>
          <a:p>
            <a:pPr algn="ctr">
              <a:defRPr/>
            </a:pPr>
            <a:endParaRPr lang="en-US" sz="750" kern="0" dirty="0">
              <a:solidFill>
                <a:srgbClr val="000000"/>
              </a:solidFill>
              <a:latin typeface="IBM Plex Sans" panose="020B0503050203000203" pitchFamily="34" charset="77"/>
              <a:ea typeface=""/>
              <a:cs typeface=""/>
            </a:endParaRPr>
          </a:p>
        </p:txBody>
      </p:sp>
      <p:sp>
        <p:nvSpPr>
          <p:cNvPr id="8" name="Rounded Rectangle 7">
            <a:extLst>
              <a:ext uri="{FF2B5EF4-FFF2-40B4-BE49-F238E27FC236}">
                <a16:creationId xmlns:a16="http://schemas.microsoft.com/office/drawing/2014/main" id="{57FCB7A0-0E88-324C-9B33-781269250A93}"/>
              </a:ext>
            </a:extLst>
          </p:cNvPr>
          <p:cNvSpPr/>
          <p:nvPr/>
        </p:nvSpPr>
        <p:spPr>
          <a:xfrm>
            <a:off x="2462470" y="2351636"/>
            <a:ext cx="452214" cy="245132"/>
          </a:xfrm>
          <a:prstGeom prst="roundRect">
            <a:avLst/>
          </a:prstGeom>
          <a:solidFill>
            <a:sysClr val="window" lastClr="FFFFFF"/>
          </a:solidFill>
          <a:ln w="6350" cap="flat" cmpd="sng" algn="ctr">
            <a:solidFill>
              <a:sysClr val="windowText" lastClr="000000"/>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r>
              <a:rPr lang="en-US" sz="675" kern="0" dirty="0">
                <a:solidFill>
                  <a:srgbClr val="000000"/>
                </a:solidFill>
                <a:latin typeface="IBM Plex Sans" panose="020B0503050203000203" pitchFamily="34" charset="77"/>
                <a:ea typeface=""/>
                <a:cs typeface=""/>
              </a:rPr>
              <a:t>Access </a:t>
            </a:r>
            <a:r>
              <a:rPr lang="en-US" sz="675" kern="0" dirty="0" err="1">
                <a:solidFill>
                  <a:srgbClr val="000000"/>
                </a:solidFill>
                <a:latin typeface="IBM Plex Sans" panose="020B0503050203000203" pitchFamily="34" charset="77"/>
                <a:ea typeface=""/>
                <a:cs typeface=""/>
              </a:rPr>
              <a:t>Ctlr</a:t>
            </a:r>
            <a:endParaRPr lang="en-US" sz="675" kern="0" dirty="0">
              <a:solidFill>
                <a:srgbClr val="000000"/>
              </a:solidFill>
              <a:latin typeface="IBM Plex Sans" panose="020B0503050203000203" pitchFamily="34" charset="77"/>
              <a:ea typeface=""/>
              <a:cs typeface=""/>
            </a:endParaRPr>
          </a:p>
        </p:txBody>
      </p:sp>
      <p:sp>
        <p:nvSpPr>
          <p:cNvPr id="9" name="Rounded Rectangle 8">
            <a:extLst>
              <a:ext uri="{FF2B5EF4-FFF2-40B4-BE49-F238E27FC236}">
                <a16:creationId xmlns:a16="http://schemas.microsoft.com/office/drawing/2014/main" id="{07A76C29-5DB4-2F49-8476-0846A06EF6E6}"/>
              </a:ext>
            </a:extLst>
          </p:cNvPr>
          <p:cNvSpPr/>
          <p:nvPr/>
        </p:nvSpPr>
        <p:spPr>
          <a:xfrm>
            <a:off x="2965781" y="2351636"/>
            <a:ext cx="452214" cy="245132"/>
          </a:xfrm>
          <a:prstGeom prst="roundRect">
            <a:avLst/>
          </a:prstGeom>
          <a:solidFill>
            <a:sysClr val="window" lastClr="FFFFFF"/>
          </a:solidFill>
          <a:ln w="6350" cap="flat" cmpd="sng" algn="ctr">
            <a:solidFill>
              <a:sysClr val="windowText" lastClr="000000"/>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r>
              <a:rPr lang="en-US" sz="675" kern="0" dirty="0">
                <a:solidFill>
                  <a:srgbClr val="000000"/>
                </a:solidFill>
                <a:latin typeface="IBM Plex Sans" panose="020B0503050203000203" pitchFamily="34" charset="77"/>
                <a:ea typeface=""/>
                <a:cs typeface=""/>
              </a:rPr>
              <a:t>Monitoring</a:t>
            </a:r>
          </a:p>
        </p:txBody>
      </p:sp>
      <p:sp>
        <p:nvSpPr>
          <p:cNvPr id="10" name="Rounded Rectangle 9">
            <a:extLst>
              <a:ext uri="{FF2B5EF4-FFF2-40B4-BE49-F238E27FC236}">
                <a16:creationId xmlns:a16="http://schemas.microsoft.com/office/drawing/2014/main" id="{EAB51A84-F476-154D-B6CC-ABB4ECE1A746}"/>
              </a:ext>
            </a:extLst>
          </p:cNvPr>
          <p:cNvSpPr/>
          <p:nvPr/>
        </p:nvSpPr>
        <p:spPr>
          <a:xfrm>
            <a:off x="2420266" y="1281904"/>
            <a:ext cx="4587821" cy="605177"/>
          </a:xfrm>
          <a:prstGeom prst="roundRect">
            <a:avLst/>
          </a:prstGeom>
          <a:solidFill>
            <a:srgbClr val="5B9BD5">
              <a:lumMod val="20000"/>
              <a:lumOff val="80000"/>
            </a:srgbClr>
          </a:solidFill>
          <a:ln w="6350" cap="flat" cmpd="sng" algn="ctr">
            <a:solidFill>
              <a:sysClr val="windowText" lastClr="000000"/>
            </a:solidFill>
            <a:prstDash val="solid"/>
            <a:miter lim="800000"/>
          </a:ln>
          <a:effectLst/>
        </p:spPr>
        <p:txBody>
          <a:bodyPr rot="0" spcFirstLastPara="0" vertOverflow="overflow" horzOverflow="overflow" vert="horz" wrap="square" lIns="68580" tIns="34290" rIns="68580" bIns="34290" numCol="1" spcCol="0" rtlCol="0" fromWordArt="0" anchor="b" anchorCtr="0" forceAA="0" compatLnSpc="1">
            <a:prstTxWarp prst="textNoShape">
              <a:avLst/>
            </a:prstTxWarp>
            <a:noAutofit/>
          </a:bodyPr>
          <a:lstStyle/>
          <a:p>
            <a:pPr algn="ctr">
              <a:defRPr/>
            </a:pPr>
            <a:endParaRPr lang="en-US" sz="750" kern="0" dirty="0">
              <a:solidFill>
                <a:srgbClr val="000000"/>
              </a:solidFill>
              <a:latin typeface="IBM Plex Sans" panose="020B0503050203000203" pitchFamily="34" charset="77"/>
              <a:ea typeface=""/>
              <a:cs typeface=""/>
            </a:endParaRPr>
          </a:p>
        </p:txBody>
      </p:sp>
      <p:sp>
        <p:nvSpPr>
          <p:cNvPr id="11" name="Rounded Rectangle 10">
            <a:extLst>
              <a:ext uri="{FF2B5EF4-FFF2-40B4-BE49-F238E27FC236}">
                <a16:creationId xmlns:a16="http://schemas.microsoft.com/office/drawing/2014/main" id="{1239DD5F-95EE-E744-9831-A791B0B8D8E1}"/>
              </a:ext>
            </a:extLst>
          </p:cNvPr>
          <p:cNvSpPr/>
          <p:nvPr/>
        </p:nvSpPr>
        <p:spPr>
          <a:xfrm>
            <a:off x="2393339" y="3206140"/>
            <a:ext cx="4540977" cy="594104"/>
          </a:xfrm>
          <a:prstGeom prst="roundRect">
            <a:avLst/>
          </a:prstGeom>
          <a:solidFill>
            <a:srgbClr val="5B9BD5">
              <a:lumMod val="20000"/>
              <a:lumOff val="80000"/>
            </a:srgbClr>
          </a:solidFill>
          <a:ln w="6350" cap="flat" cmpd="sng" algn="ctr">
            <a:solidFill>
              <a:sysClr val="windowText" lastClr="000000"/>
            </a:solidFill>
            <a:prstDash val="solid"/>
            <a:miter lim="800000"/>
          </a:ln>
          <a:effectLst/>
        </p:spPr>
        <p:txBody>
          <a:bodyPr rot="0" spcFirstLastPara="0" vertOverflow="overflow" horzOverflow="overflow" vert="horz" wrap="square" lIns="68580" tIns="34290" rIns="68580" bIns="34290" numCol="1" spcCol="0" rtlCol="0" fromWordArt="0" anchor="b" anchorCtr="0" forceAA="0" compatLnSpc="1">
            <a:prstTxWarp prst="textNoShape">
              <a:avLst/>
            </a:prstTxWarp>
            <a:noAutofit/>
          </a:bodyPr>
          <a:lstStyle/>
          <a:p>
            <a:pPr algn="ctr">
              <a:defRPr/>
            </a:pPr>
            <a:endParaRPr lang="en-US" sz="750" kern="0" dirty="0">
              <a:solidFill>
                <a:srgbClr val="000000"/>
              </a:solidFill>
              <a:latin typeface="IBM Plex Sans" panose="020B0503050203000203" pitchFamily="34" charset="77"/>
              <a:ea typeface=""/>
              <a:cs typeface=""/>
            </a:endParaRPr>
          </a:p>
        </p:txBody>
      </p:sp>
      <p:sp>
        <p:nvSpPr>
          <p:cNvPr id="12" name="Rounded Rectangle 11">
            <a:extLst>
              <a:ext uri="{FF2B5EF4-FFF2-40B4-BE49-F238E27FC236}">
                <a16:creationId xmlns:a16="http://schemas.microsoft.com/office/drawing/2014/main" id="{E0BF6E84-9AA4-0F49-B450-1573E0AE8876}"/>
              </a:ext>
            </a:extLst>
          </p:cNvPr>
          <p:cNvSpPr/>
          <p:nvPr/>
        </p:nvSpPr>
        <p:spPr>
          <a:xfrm>
            <a:off x="3469094" y="2351636"/>
            <a:ext cx="452214" cy="245132"/>
          </a:xfrm>
          <a:prstGeom prst="roundRect">
            <a:avLst/>
          </a:prstGeom>
          <a:solidFill>
            <a:sysClr val="window" lastClr="FFFFFF"/>
          </a:solidFill>
          <a:ln w="6350" cap="flat" cmpd="sng" algn="ctr">
            <a:solidFill>
              <a:sysClr val="windowText" lastClr="000000"/>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r>
              <a:rPr lang="en-US" sz="825" kern="0" dirty="0">
                <a:solidFill>
                  <a:srgbClr val="000000"/>
                </a:solidFill>
                <a:latin typeface="IBM Plex Sans" panose="020B0503050203000203" pitchFamily="34" charset="77"/>
                <a:ea typeface=""/>
                <a:cs typeface=""/>
              </a:rPr>
              <a:t>Logs</a:t>
            </a:r>
          </a:p>
        </p:txBody>
      </p:sp>
      <p:sp>
        <p:nvSpPr>
          <p:cNvPr id="13" name="Rounded Rectangle 12">
            <a:extLst>
              <a:ext uri="{FF2B5EF4-FFF2-40B4-BE49-F238E27FC236}">
                <a16:creationId xmlns:a16="http://schemas.microsoft.com/office/drawing/2014/main" id="{73656707-47B0-CA4D-893D-9603FB05D1B8}"/>
              </a:ext>
            </a:extLst>
          </p:cNvPr>
          <p:cNvSpPr/>
          <p:nvPr/>
        </p:nvSpPr>
        <p:spPr>
          <a:xfrm>
            <a:off x="2578749" y="1519263"/>
            <a:ext cx="510765" cy="245132"/>
          </a:xfrm>
          <a:prstGeom prst="roundRect">
            <a:avLst/>
          </a:prstGeom>
          <a:solidFill>
            <a:sysClr val="window" lastClr="FFFFFF"/>
          </a:solidFill>
          <a:ln w="6350" cap="flat" cmpd="sng" algn="ctr">
            <a:solidFill>
              <a:sysClr val="windowText" lastClr="000000"/>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r>
              <a:rPr lang="en-US" sz="825" kern="0" dirty="0">
                <a:solidFill>
                  <a:srgbClr val="000000"/>
                </a:solidFill>
                <a:latin typeface="IBM Plex Sans" panose="020B0503050203000203" pitchFamily="34" charset="77"/>
                <a:ea typeface=""/>
                <a:cs typeface=""/>
              </a:rPr>
              <a:t>Edge Proxy</a:t>
            </a:r>
          </a:p>
        </p:txBody>
      </p:sp>
      <p:sp>
        <p:nvSpPr>
          <p:cNvPr id="14" name="Rounded Rectangle 13">
            <a:extLst>
              <a:ext uri="{FF2B5EF4-FFF2-40B4-BE49-F238E27FC236}">
                <a16:creationId xmlns:a16="http://schemas.microsoft.com/office/drawing/2014/main" id="{4DB4BDC3-7C59-F146-9A45-3A008DDC99C2}"/>
              </a:ext>
            </a:extLst>
          </p:cNvPr>
          <p:cNvSpPr/>
          <p:nvPr/>
        </p:nvSpPr>
        <p:spPr>
          <a:xfrm>
            <a:off x="3284805" y="1519263"/>
            <a:ext cx="531887" cy="245132"/>
          </a:xfrm>
          <a:prstGeom prst="roundRect">
            <a:avLst/>
          </a:prstGeom>
          <a:solidFill>
            <a:sysClr val="window" lastClr="FFFFFF"/>
          </a:solidFill>
          <a:ln w="6350" cap="flat" cmpd="sng" algn="ctr">
            <a:solidFill>
              <a:sysClr val="windowText" lastClr="000000"/>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r>
              <a:rPr lang="en-US" sz="825" kern="0" dirty="0">
                <a:solidFill>
                  <a:srgbClr val="000000"/>
                </a:solidFill>
                <a:latin typeface="IBM Plex Sans" panose="020B0503050203000203" pitchFamily="34" charset="77"/>
                <a:ea typeface=""/>
                <a:cs typeface=""/>
              </a:rPr>
              <a:t>HTTP Ingress</a:t>
            </a:r>
          </a:p>
        </p:txBody>
      </p:sp>
      <p:sp>
        <p:nvSpPr>
          <p:cNvPr id="15" name="TextBox 14">
            <a:extLst>
              <a:ext uri="{FF2B5EF4-FFF2-40B4-BE49-F238E27FC236}">
                <a16:creationId xmlns:a16="http://schemas.microsoft.com/office/drawing/2014/main" id="{6E0944F6-CE33-CB43-A40A-299F1DDA257D}"/>
              </a:ext>
            </a:extLst>
          </p:cNvPr>
          <p:cNvSpPr txBox="1"/>
          <p:nvPr/>
        </p:nvSpPr>
        <p:spPr>
          <a:xfrm>
            <a:off x="2647756" y="4518261"/>
            <a:ext cx="1467516" cy="184719"/>
          </a:xfrm>
          <a:prstGeom prst="rect">
            <a:avLst/>
          </a:prstGeom>
        </p:spPr>
        <p:txBody>
          <a:bodyPr vert="horz" wrap="none" lIns="91440" tIns="45720" rIns="91440" bIns="45720" rtlCol="0" anchor="t" anchorCtr="0">
            <a:noAutofit/>
          </a:bodyPr>
          <a:lstStyle/>
          <a:p>
            <a:pPr>
              <a:spcBef>
                <a:spcPts val="1000"/>
              </a:spcBef>
            </a:pPr>
            <a:r>
              <a:rPr lang="en-US" sz="1050">
                <a:solidFill>
                  <a:prstClr val="black"/>
                </a:solidFill>
                <a:latin typeface="IBM Plex Sans" panose="020B0503050203000203" pitchFamily="34" charset="77"/>
              </a:rPr>
              <a:t>Availability Zone 1</a:t>
            </a:r>
            <a:endParaRPr lang="en-US" sz="1050" dirty="0">
              <a:solidFill>
                <a:prstClr val="black"/>
              </a:solidFill>
              <a:latin typeface="IBM Plex Sans" panose="020B0503050203000203" pitchFamily="34" charset="77"/>
            </a:endParaRPr>
          </a:p>
        </p:txBody>
      </p:sp>
      <p:sp>
        <p:nvSpPr>
          <p:cNvPr id="16" name="TextBox 15">
            <a:extLst>
              <a:ext uri="{FF2B5EF4-FFF2-40B4-BE49-F238E27FC236}">
                <a16:creationId xmlns:a16="http://schemas.microsoft.com/office/drawing/2014/main" id="{32975BCC-85E4-8743-9042-FFA6DD401FBA}"/>
              </a:ext>
            </a:extLst>
          </p:cNvPr>
          <p:cNvSpPr txBox="1"/>
          <p:nvPr/>
        </p:nvSpPr>
        <p:spPr>
          <a:xfrm>
            <a:off x="4190623" y="4512665"/>
            <a:ext cx="1231390" cy="184114"/>
          </a:xfrm>
          <a:prstGeom prst="rect">
            <a:avLst/>
          </a:prstGeom>
        </p:spPr>
        <p:txBody>
          <a:bodyPr vert="horz" wrap="none" lIns="91440" tIns="45720" rIns="91440" bIns="45720" rtlCol="0" anchor="t" anchorCtr="0">
            <a:noAutofit/>
          </a:bodyPr>
          <a:lstStyle/>
          <a:p>
            <a:pPr>
              <a:spcBef>
                <a:spcPts val="1000"/>
              </a:spcBef>
            </a:pPr>
            <a:r>
              <a:rPr lang="en-US" sz="1050">
                <a:solidFill>
                  <a:prstClr val="black"/>
                </a:solidFill>
                <a:latin typeface="IBM Plex Sans" panose="020B0503050203000203" pitchFamily="34" charset="77"/>
              </a:rPr>
              <a:t>Availability Zone </a:t>
            </a:r>
            <a:r>
              <a:rPr lang="en-US" sz="1050" dirty="0">
                <a:solidFill>
                  <a:prstClr val="black"/>
                </a:solidFill>
                <a:latin typeface="IBM Plex Sans" panose="020B0503050203000203" pitchFamily="34" charset="77"/>
              </a:rPr>
              <a:t>2</a:t>
            </a:r>
          </a:p>
        </p:txBody>
      </p:sp>
      <p:sp>
        <p:nvSpPr>
          <p:cNvPr id="17" name="TextBox 16">
            <a:extLst>
              <a:ext uri="{FF2B5EF4-FFF2-40B4-BE49-F238E27FC236}">
                <a16:creationId xmlns:a16="http://schemas.microsoft.com/office/drawing/2014/main" id="{0F54A862-0FAF-9A48-A418-E6C20D8C18BC}"/>
              </a:ext>
            </a:extLst>
          </p:cNvPr>
          <p:cNvSpPr txBox="1"/>
          <p:nvPr/>
        </p:nvSpPr>
        <p:spPr>
          <a:xfrm>
            <a:off x="5668465" y="4510630"/>
            <a:ext cx="1125638" cy="260678"/>
          </a:xfrm>
          <a:prstGeom prst="rect">
            <a:avLst/>
          </a:prstGeom>
        </p:spPr>
        <p:txBody>
          <a:bodyPr vert="horz" wrap="none" lIns="91440" tIns="45720" rIns="91440" bIns="45720" rtlCol="0" anchor="t" anchorCtr="0">
            <a:noAutofit/>
          </a:bodyPr>
          <a:lstStyle/>
          <a:p>
            <a:pPr>
              <a:spcBef>
                <a:spcPts val="1000"/>
              </a:spcBef>
            </a:pPr>
            <a:r>
              <a:rPr lang="en-US" sz="1050" dirty="0">
                <a:solidFill>
                  <a:prstClr val="black"/>
                </a:solidFill>
                <a:latin typeface="IBM Plex Sans" panose="020B0503050203000203" pitchFamily="34" charset="77"/>
              </a:rPr>
              <a:t>Availability Zone 3</a:t>
            </a:r>
          </a:p>
        </p:txBody>
      </p:sp>
      <p:cxnSp>
        <p:nvCxnSpPr>
          <p:cNvPr id="18" name="Straight Arrow Connector 17">
            <a:extLst>
              <a:ext uri="{FF2B5EF4-FFF2-40B4-BE49-F238E27FC236}">
                <a16:creationId xmlns:a16="http://schemas.microsoft.com/office/drawing/2014/main" id="{A3D02B55-54B1-764D-BA3F-19B1DBB1A5EC}"/>
              </a:ext>
            </a:extLst>
          </p:cNvPr>
          <p:cNvCxnSpPr/>
          <p:nvPr/>
        </p:nvCxnSpPr>
        <p:spPr>
          <a:xfrm>
            <a:off x="3948571" y="1346476"/>
            <a:ext cx="22926" cy="3374825"/>
          </a:xfrm>
          <a:prstGeom prst="straightConnector1">
            <a:avLst/>
          </a:prstGeom>
          <a:noFill/>
          <a:ln w="12700" cap="flat" cmpd="sng" algn="ctr">
            <a:solidFill>
              <a:sysClr val="windowText" lastClr="000000"/>
            </a:solidFill>
            <a:prstDash val="dash"/>
            <a:miter lim="800000"/>
            <a:tailEnd type="none"/>
          </a:ln>
          <a:effectLst/>
        </p:spPr>
      </p:cxnSp>
      <p:cxnSp>
        <p:nvCxnSpPr>
          <p:cNvPr id="19" name="Straight Arrow Connector 18">
            <a:extLst>
              <a:ext uri="{FF2B5EF4-FFF2-40B4-BE49-F238E27FC236}">
                <a16:creationId xmlns:a16="http://schemas.microsoft.com/office/drawing/2014/main" id="{9C3C404C-778C-DC4E-8BC2-612E5503AE38}"/>
              </a:ext>
            </a:extLst>
          </p:cNvPr>
          <p:cNvCxnSpPr/>
          <p:nvPr/>
        </p:nvCxnSpPr>
        <p:spPr>
          <a:xfrm flipH="1">
            <a:off x="5486399" y="1346476"/>
            <a:ext cx="3314" cy="3333882"/>
          </a:xfrm>
          <a:prstGeom prst="straightConnector1">
            <a:avLst/>
          </a:prstGeom>
          <a:noFill/>
          <a:ln w="12700" cap="flat" cmpd="sng" algn="ctr">
            <a:solidFill>
              <a:sysClr val="windowText" lastClr="000000"/>
            </a:solidFill>
            <a:prstDash val="dash"/>
            <a:miter lim="800000"/>
            <a:tailEnd type="none"/>
          </a:ln>
          <a:effectLst/>
        </p:spPr>
      </p:cxnSp>
      <p:sp>
        <p:nvSpPr>
          <p:cNvPr id="20" name="Rounded Rectangle 19">
            <a:extLst>
              <a:ext uri="{FF2B5EF4-FFF2-40B4-BE49-F238E27FC236}">
                <a16:creationId xmlns:a16="http://schemas.microsoft.com/office/drawing/2014/main" id="{417AE863-E3FC-CE48-B055-778E02285284}"/>
              </a:ext>
            </a:extLst>
          </p:cNvPr>
          <p:cNvSpPr/>
          <p:nvPr/>
        </p:nvSpPr>
        <p:spPr>
          <a:xfrm>
            <a:off x="3573082" y="398627"/>
            <a:ext cx="955898" cy="257585"/>
          </a:xfrm>
          <a:prstGeom prst="round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r>
              <a:rPr lang="en-US" sz="825" kern="0">
                <a:solidFill>
                  <a:srgbClr val="000000"/>
                </a:solidFill>
                <a:latin typeface="IBM Plex Sans" panose="020B0503050203000203" pitchFamily="34" charset="77"/>
                <a:ea typeface=""/>
                <a:cs typeface=""/>
              </a:rPr>
              <a:t>Kafka Apps</a:t>
            </a:r>
            <a:endParaRPr lang="en-US" sz="825" kern="0" dirty="0">
              <a:solidFill>
                <a:srgbClr val="000000"/>
              </a:solidFill>
              <a:latin typeface="IBM Plex Sans" panose="020B0503050203000203" pitchFamily="34" charset="77"/>
              <a:ea typeface=""/>
              <a:cs typeface=""/>
            </a:endParaRPr>
          </a:p>
        </p:txBody>
      </p:sp>
      <p:sp>
        <p:nvSpPr>
          <p:cNvPr id="21" name="Rounded Rectangle 20">
            <a:extLst>
              <a:ext uri="{FF2B5EF4-FFF2-40B4-BE49-F238E27FC236}">
                <a16:creationId xmlns:a16="http://schemas.microsoft.com/office/drawing/2014/main" id="{314FDC59-A6A7-9C43-A81D-2D65D9BD752A}"/>
              </a:ext>
            </a:extLst>
          </p:cNvPr>
          <p:cNvSpPr/>
          <p:nvPr/>
        </p:nvSpPr>
        <p:spPr>
          <a:xfrm>
            <a:off x="4869270" y="393715"/>
            <a:ext cx="892598" cy="260795"/>
          </a:xfrm>
          <a:prstGeom prst="round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r>
              <a:rPr lang="en-US" sz="825" kern="0" dirty="0">
                <a:solidFill>
                  <a:srgbClr val="000000"/>
                </a:solidFill>
                <a:latin typeface="IBM Plex Sans" panose="020B0503050203000203" pitchFamily="34" charset="77"/>
                <a:ea typeface=""/>
                <a:cs typeface=""/>
              </a:rPr>
              <a:t>REST Apps</a:t>
            </a:r>
          </a:p>
        </p:txBody>
      </p:sp>
      <p:sp>
        <p:nvSpPr>
          <p:cNvPr id="22" name="Can 21">
            <a:extLst>
              <a:ext uri="{FF2B5EF4-FFF2-40B4-BE49-F238E27FC236}">
                <a16:creationId xmlns:a16="http://schemas.microsoft.com/office/drawing/2014/main" id="{D5B7BDE2-10EC-BF40-8972-5ABCFA05C62F}"/>
              </a:ext>
            </a:extLst>
          </p:cNvPr>
          <p:cNvSpPr/>
          <p:nvPr/>
        </p:nvSpPr>
        <p:spPr>
          <a:xfrm>
            <a:off x="5731045" y="3958216"/>
            <a:ext cx="931355" cy="271300"/>
          </a:xfrm>
          <a:prstGeom prst="can">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a:defRPr/>
            </a:pPr>
            <a:r>
              <a:rPr lang="en-US" sz="825" kern="0" dirty="0">
                <a:solidFill>
                  <a:prstClr val="black"/>
                </a:solidFill>
                <a:latin typeface="IBM Plex Sans" panose="020B0503050203000203" pitchFamily="34" charset="77"/>
                <a:ea typeface=""/>
                <a:cs typeface=""/>
              </a:rPr>
              <a:t>Block Storage</a:t>
            </a:r>
          </a:p>
        </p:txBody>
      </p:sp>
      <p:sp>
        <p:nvSpPr>
          <p:cNvPr id="23" name="TextBox 22">
            <a:extLst>
              <a:ext uri="{FF2B5EF4-FFF2-40B4-BE49-F238E27FC236}">
                <a16:creationId xmlns:a16="http://schemas.microsoft.com/office/drawing/2014/main" id="{89583B2C-FEF4-0E4C-A0D2-848CD7DCCBD1}"/>
              </a:ext>
            </a:extLst>
          </p:cNvPr>
          <p:cNvSpPr txBox="1"/>
          <p:nvPr/>
        </p:nvSpPr>
        <p:spPr>
          <a:xfrm>
            <a:off x="2159610" y="908141"/>
            <a:ext cx="1010213" cy="219291"/>
          </a:xfrm>
          <a:prstGeom prst="rect">
            <a:avLst/>
          </a:prstGeom>
          <a:noFill/>
        </p:spPr>
        <p:txBody>
          <a:bodyPr wrap="none" rtlCol="0">
            <a:spAutoFit/>
          </a:bodyPr>
          <a:lstStyle/>
          <a:p>
            <a:r>
              <a:rPr lang="en-US" sz="825" dirty="0">
                <a:solidFill>
                  <a:prstClr val="black"/>
                </a:solidFill>
                <a:latin typeface="IBM Plex Sans" panose="020B0503050203000203" pitchFamily="34" charset="77"/>
              </a:rPr>
              <a:t>Customer Cluster</a:t>
            </a:r>
          </a:p>
        </p:txBody>
      </p:sp>
      <p:sp>
        <p:nvSpPr>
          <p:cNvPr id="24" name="Rounded Rectangle 23">
            <a:extLst>
              <a:ext uri="{FF2B5EF4-FFF2-40B4-BE49-F238E27FC236}">
                <a16:creationId xmlns:a16="http://schemas.microsoft.com/office/drawing/2014/main" id="{9B95A989-30A3-5246-8522-20CD05846FC4}"/>
              </a:ext>
            </a:extLst>
          </p:cNvPr>
          <p:cNvSpPr/>
          <p:nvPr/>
        </p:nvSpPr>
        <p:spPr>
          <a:xfrm>
            <a:off x="3605667" y="456826"/>
            <a:ext cx="955898" cy="257585"/>
          </a:xfrm>
          <a:prstGeom prst="round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r>
              <a:rPr lang="en-US" sz="825" kern="0">
                <a:solidFill>
                  <a:srgbClr val="000000"/>
                </a:solidFill>
                <a:latin typeface="IBM Plex Sans" panose="020B0503050203000203" pitchFamily="34" charset="77"/>
                <a:ea typeface=""/>
                <a:cs typeface=""/>
              </a:rPr>
              <a:t>Kafka Apps</a:t>
            </a:r>
            <a:endParaRPr lang="en-US" sz="825" kern="0" dirty="0">
              <a:solidFill>
                <a:srgbClr val="000000"/>
              </a:solidFill>
              <a:latin typeface="IBM Plex Sans" panose="020B0503050203000203" pitchFamily="34" charset="77"/>
              <a:ea typeface=""/>
              <a:cs typeface=""/>
            </a:endParaRPr>
          </a:p>
        </p:txBody>
      </p:sp>
      <p:sp>
        <p:nvSpPr>
          <p:cNvPr id="25" name="Rounded Rectangle 24">
            <a:extLst>
              <a:ext uri="{FF2B5EF4-FFF2-40B4-BE49-F238E27FC236}">
                <a16:creationId xmlns:a16="http://schemas.microsoft.com/office/drawing/2014/main" id="{EF95A759-D684-1D47-A552-5EE001596B44}"/>
              </a:ext>
            </a:extLst>
          </p:cNvPr>
          <p:cNvSpPr/>
          <p:nvPr/>
        </p:nvSpPr>
        <p:spPr>
          <a:xfrm>
            <a:off x="4906039" y="440662"/>
            <a:ext cx="892598" cy="260795"/>
          </a:xfrm>
          <a:prstGeom prst="round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r>
              <a:rPr lang="en-US" sz="825" kern="0" dirty="0">
                <a:solidFill>
                  <a:srgbClr val="000000"/>
                </a:solidFill>
                <a:latin typeface="IBM Plex Sans" panose="020B0503050203000203" pitchFamily="34" charset="77"/>
                <a:ea typeface=""/>
                <a:cs typeface=""/>
              </a:rPr>
              <a:t>Admin Apps</a:t>
            </a:r>
          </a:p>
        </p:txBody>
      </p:sp>
      <p:sp>
        <p:nvSpPr>
          <p:cNvPr id="26" name="Rounded Rectangle 25">
            <a:extLst>
              <a:ext uri="{FF2B5EF4-FFF2-40B4-BE49-F238E27FC236}">
                <a16:creationId xmlns:a16="http://schemas.microsoft.com/office/drawing/2014/main" id="{45617FBF-DA25-994C-8263-AC45C386E86A}"/>
              </a:ext>
            </a:extLst>
          </p:cNvPr>
          <p:cNvSpPr/>
          <p:nvPr/>
        </p:nvSpPr>
        <p:spPr>
          <a:xfrm>
            <a:off x="2464344" y="2623331"/>
            <a:ext cx="452214" cy="245132"/>
          </a:xfrm>
          <a:prstGeom prst="roundRect">
            <a:avLst/>
          </a:prstGeom>
          <a:solidFill>
            <a:sysClr val="window" lastClr="FFFFFF"/>
          </a:solidFill>
          <a:ln w="6350" cap="flat" cmpd="sng" algn="ctr">
            <a:solidFill>
              <a:sysClr val="windowText" lastClr="000000"/>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r>
              <a:rPr lang="mr-IN" sz="825" kern="0" dirty="0">
                <a:solidFill>
                  <a:srgbClr val="000000"/>
                </a:solidFill>
                <a:latin typeface="IBM Plex Sans" panose="020B0503050203000203" pitchFamily="34" charset="77"/>
                <a:ea typeface=""/>
                <a:cs typeface="Mangal" charset="0"/>
              </a:rPr>
              <a:t>…</a:t>
            </a:r>
            <a:endParaRPr lang="en-US" sz="825" kern="0" dirty="0">
              <a:solidFill>
                <a:srgbClr val="000000"/>
              </a:solidFill>
              <a:latin typeface="IBM Plex Sans" panose="020B0503050203000203" pitchFamily="34" charset="77"/>
              <a:ea typeface=""/>
              <a:cs typeface=""/>
            </a:endParaRPr>
          </a:p>
        </p:txBody>
      </p:sp>
      <p:sp>
        <p:nvSpPr>
          <p:cNvPr id="27" name="Rounded Rectangle 26">
            <a:extLst>
              <a:ext uri="{FF2B5EF4-FFF2-40B4-BE49-F238E27FC236}">
                <a16:creationId xmlns:a16="http://schemas.microsoft.com/office/drawing/2014/main" id="{139E3E41-2E4B-9D4E-A500-A475471AFE90}"/>
              </a:ext>
            </a:extLst>
          </p:cNvPr>
          <p:cNvSpPr/>
          <p:nvPr/>
        </p:nvSpPr>
        <p:spPr>
          <a:xfrm>
            <a:off x="2956414" y="2623331"/>
            <a:ext cx="452214" cy="245132"/>
          </a:xfrm>
          <a:prstGeom prst="roundRect">
            <a:avLst/>
          </a:prstGeom>
          <a:solidFill>
            <a:sysClr val="window" lastClr="FFFFFF"/>
          </a:solidFill>
          <a:ln w="6350" cap="flat" cmpd="sng" algn="ctr">
            <a:solidFill>
              <a:sysClr val="windowText" lastClr="000000"/>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r>
              <a:rPr lang="mr-IN" sz="825" kern="0" dirty="0">
                <a:solidFill>
                  <a:srgbClr val="000000"/>
                </a:solidFill>
                <a:latin typeface="IBM Plex Sans" panose="020B0503050203000203" pitchFamily="34" charset="77"/>
                <a:ea typeface=""/>
                <a:cs typeface="Mangal" charset="0"/>
              </a:rPr>
              <a:t>…</a:t>
            </a:r>
            <a:endParaRPr lang="en-US" sz="825" kern="0" dirty="0">
              <a:solidFill>
                <a:srgbClr val="000000"/>
              </a:solidFill>
              <a:latin typeface="IBM Plex Sans" panose="020B0503050203000203" pitchFamily="34" charset="77"/>
              <a:ea typeface=""/>
              <a:cs typeface=""/>
            </a:endParaRPr>
          </a:p>
        </p:txBody>
      </p:sp>
      <p:sp>
        <p:nvSpPr>
          <p:cNvPr id="28" name="Rounded Rectangle 27">
            <a:extLst>
              <a:ext uri="{FF2B5EF4-FFF2-40B4-BE49-F238E27FC236}">
                <a16:creationId xmlns:a16="http://schemas.microsoft.com/office/drawing/2014/main" id="{81C11097-6E00-234C-85D1-FFBD63F633B9}"/>
              </a:ext>
            </a:extLst>
          </p:cNvPr>
          <p:cNvSpPr/>
          <p:nvPr/>
        </p:nvSpPr>
        <p:spPr>
          <a:xfrm>
            <a:off x="3459726" y="2623331"/>
            <a:ext cx="452214" cy="245132"/>
          </a:xfrm>
          <a:prstGeom prst="roundRect">
            <a:avLst/>
          </a:prstGeom>
          <a:solidFill>
            <a:sysClr val="window" lastClr="FFFFFF"/>
          </a:solidFill>
          <a:ln w="6350" cap="flat" cmpd="sng" algn="ctr">
            <a:solidFill>
              <a:sysClr val="windowText" lastClr="000000"/>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r>
              <a:rPr lang="mr-IN" sz="825" kern="0" dirty="0">
                <a:solidFill>
                  <a:srgbClr val="000000"/>
                </a:solidFill>
                <a:latin typeface="IBM Plex Sans" panose="020B0503050203000203" pitchFamily="34" charset="77"/>
                <a:ea typeface=""/>
                <a:cs typeface="Mangal" charset="0"/>
              </a:rPr>
              <a:t>…</a:t>
            </a:r>
            <a:endParaRPr lang="en-US" sz="825" kern="0" dirty="0">
              <a:solidFill>
                <a:srgbClr val="000000"/>
              </a:solidFill>
              <a:latin typeface="IBM Plex Sans" panose="020B0503050203000203" pitchFamily="34" charset="77"/>
              <a:ea typeface=""/>
              <a:cs typeface=""/>
            </a:endParaRPr>
          </a:p>
        </p:txBody>
      </p:sp>
      <p:cxnSp>
        <p:nvCxnSpPr>
          <p:cNvPr id="29" name="Straight Arrow Connector 28">
            <a:extLst>
              <a:ext uri="{FF2B5EF4-FFF2-40B4-BE49-F238E27FC236}">
                <a16:creationId xmlns:a16="http://schemas.microsoft.com/office/drawing/2014/main" id="{223E8A60-9BAE-7A42-9ED0-23E37CC874DD}"/>
              </a:ext>
            </a:extLst>
          </p:cNvPr>
          <p:cNvCxnSpPr/>
          <p:nvPr/>
        </p:nvCxnSpPr>
        <p:spPr>
          <a:xfrm flipH="1">
            <a:off x="3226940" y="1896217"/>
            <a:ext cx="7579" cy="249194"/>
          </a:xfrm>
          <a:prstGeom prst="straightConnector1">
            <a:avLst/>
          </a:prstGeom>
          <a:noFill/>
          <a:ln w="6350" cap="flat" cmpd="sng" algn="ctr">
            <a:solidFill>
              <a:sysClr val="windowText" lastClr="000000"/>
            </a:solidFill>
            <a:prstDash val="solid"/>
            <a:miter lim="800000"/>
            <a:tailEnd type="triangle"/>
          </a:ln>
          <a:effectLst/>
        </p:spPr>
      </p:cxnSp>
      <p:cxnSp>
        <p:nvCxnSpPr>
          <p:cNvPr id="30" name="Straight Arrow Connector 29">
            <a:extLst>
              <a:ext uri="{FF2B5EF4-FFF2-40B4-BE49-F238E27FC236}">
                <a16:creationId xmlns:a16="http://schemas.microsoft.com/office/drawing/2014/main" id="{07DC9766-3215-0B4A-B77B-BA84FB0EC12A}"/>
              </a:ext>
            </a:extLst>
          </p:cNvPr>
          <p:cNvCxnSpPr/>
          <p:nvPr/>
        </p:nvCxnSpPr>
        <p:spPr>
          <a:xfrm flipH="1">
            <a:off x="3193380" y="2950505"/>
            <a:ext cx="196" cy="245207"/>
          </a:xfrm>
          <a:prstGeom prst="straightConnector1">
            <a:avLst/>
          </a:prstGeom>
          <a:noFill/>
          <a:ln w="6350" cap="flat" cmpd="sng" algn="ctr">
            <a:solidFill>
              <a:sysClr val="windowText" lastClr="000000"/>
            </a:solidFill>
            <a:prstDash val="solid"/>
            <a:miter lim="800000"/>
            <a:headEnd type="triangle"/>
            <a:tailEnd type="triangle"/>
          </a:ln>
          <a:effectLst/>
        </p:spPr>
      </p:cxnSp>
      <p:sp>
        <p:nvSpPr>
          <p:cNvPr id="31" name="Rounded Rectangle 30">
            <a:extLst>
              <a:ext uri="{FF2B5EF4-FFF2-40B4-BE49-F238E27FC236}">
                <a16:creationId xmlns:a16="http://schemas.microsoft.com/office/drawing/2014/main" id="{3146D061-F254-DA46-AD5F-EB70BB3C82C9}"/>
              </a:ext>
            </a:extLst>
          </p:cNvPr>
          <p:cNvSpPr/>
          <p:nvPr/>
        </p:nvSpPr>
        <p:spPr>
          <a:xfrm>
            <a:off x="4004782" y="2351636"/>
            <a:ext cx="452214" cy="245132"/>
          </a:xfrm>
          <a:prstGeom prst="roundRect">
            <a:avLst/>
          </a:prstGeom>
          <a:solidFill>
            <a:sysClr val="window" lastClr="FFFFFF"/>
          </a:solidFill>
          <a:ln w="6350" cap="flat" cmpd="sng" algn="ctr">
            <a:solidFill>
              <a:sysClr val="windowText" lastClr="000000"/>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r>
              <a:rPr lang="en-US" sz="675" kern="0" dirty="0">
                <a:solidFill>
                  <a:srgbClr val="000000"/>
                </a:solidFill>
                <a:latin typeface="IBM Plex Sans" panose="020B0503050203000203" pitchFamily="34" charset="77"/>
                <a:ea typeface=""/>
                <a:cs typeface=""/>
              </a:rPr>
              <a:t>Access </a:t>
            </a:r>
            <a:r>
              <a:rPr lang="en-US" sz="675" kern="0" dirty="0" err="1">
                <a:solidFill>
                  <a:srgbClr val="000000"/>
                </a:solidFill>
                <a:latin typeface="IBM Plex Sans" panose="020B0503050203000203" pitchFamily="34" charset="77"/>
                <a:ea typeface=""/>
                <a:cs typeface=""/>
              </a:rPr>
              <a:t>Ctlr</a:t>
            </a:r>
            <a:endParaRPr lang="en-US" sz="675" kern="0" dirty="0">
              <a:solidFill>
                <a:srgbClr val="000000"/>
              </a:solidFill>
              <a:latin typeface="IBM Plex Sans" panose="020B0503050203000203" pitchFamily="34" charset="77"/>
              <a:ea typeface=""/>
              <a:cs typeface=""/>
            </a:endParaRPr>
          </a:p>
        </p:txBody>
      </p:sp>
      <p:sp>
        <p:nvSpPr>
          <p:cNvPr id="32" name="Rounded Rectangle 31">
            <a:extLst>
              <a:ext uri="{FF2B5EF4-FFF2-40B4-BE49-F238E27FC236}">
                <a16:creationId xmlns:a16="http://schemas.microsoft.com/office/drawing/2014/main" id="{02E6A502-D58C-B142-A12B-DE3CEAEFE870}"/>
              </a:ext>
            </a:extLst>
          </p:cNvPr>
          <p:cNvSpPr/>
          <p:nvPr/>
        </p:nvSpPr>
        <p:spPr>
          <a:xfrm>
            <a:off x="4508093" y="2351636"/>
            <a:ext cx="452214" cy="245132"/>
          </a:xfrm>
          <a:prstGeom prst="roundRect">
            <a:avLst/>
          </a:prstGeom>
          <a:solidFill>
            <a:sysClr val="window" lastClr="FFFFFF"/>
          </a:solidFill>
          <a:ln w="6350" cap="flat" cmpd="sng" algn="ctr">
            <a:solidFill>
              <a:sysClr val="windowText" lastClr="000000"/>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r>
              <a:rPr lang="en-US" sz="675" kern="0" dirty="0">
                <a:solidFill>
                  <a:srgbClr val="000000"/>
                </a:solidFill>
                <a:latin typeface="IBM Plex Sans" panose="020B0503050203000203" pitchFamily="34" charset="77"/>
                <a:ea typeface=""/>
                <a:cs typeface=""/>
              </a:rPr>
              <a:t>Monitoring</a:t>
            </a:r>
          </a:p>
        </p:txBody>
      </p:sp>
      <p:sp>
        <p:nvSpPr>
          <p:cNvPr id="33" name="Rounded Rectangle 32">
            <a:extLst>
              <a:ext uri="{FF2B5EF4-FFF2-40B4-BE49-F238E27FC236}">
                <a16:creationId xmlns:a16="http://schemas.microsoft.com/office/drawing/2014/main" id="{14D15CAC-577E-CF44-8E80-A5323E6C785F}"/>
              </a:ext>
            </a:extLst>
          </p:cNvPr>
          <p:cNvSpPr/>
          <p:nvPr/>
        </p:nvSpPr>
        <p:spPr>
          <a:xfrm>
            <a:off x="5011406" y="2351636"/>
            <a:ext cx="452214" cy="245132"/>
          </a:xfrm>
          <a:prstGeom prst="roundRect">
            <a:avLst/>
          </a:prstGeom>
          <a:solidFill>
            <a:sysClr val="window" lastClr="FFFFFF"/>
          </a:solidFill>
          <a:ln w="6350" cap="flat" cmpd="sng" algn="ctr">
            <a:solidFill>
              <a:sysClr val="windowText" lastClr="000000"/>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r>
              <a:rPr lang="en-US" sz="825" kern="0" dirty="0">
                <a:solidFill>
                  <a:srgbClr val="000000"/>
                </a:solidFill>
                <a:latin typeface="IBM Plex Sans" panose="020B0503050203000203" pitchFamily="34" charset="77"/>
                <a:ea typeface=""/>
                <a:cs typeface=""/>
              </a:rPr>
              <a:t>Logs</a:t>
            </a:r>
          </a:p>
        </p:txBody>
      </p:sp>
      <p:sp>
        <p:nvSpPr>
          <p:cNvPr id="34" name="Rounded Rectangle 33">
            <a:extLst>
              <a:ext uri="{FF2B5EF4-FFF2-40B4-BE49-F238E27FC236}">
                <a16:creationId xmlns:a16="http://schemas.microsoft.com/office/drawing/2014/main" id="{7443D6FD-1F50-D342-BC2A-08821DAB2A91}"/>
              </a:ext>
            </a:extLst>
          </p:cNvPr>
          <p:cNvSpPr/>
          <p:nvPr/>
        </p:nvSpPr>
        <p:spPr>
          <a:xfrm>
            <a:off x="4121061" y="1519263"/>
            <a:ext cx="510765" cy="245132"/>
          </a:xfrm>
          <a:prstGeom prst="roundRect">
            <a:avLst/>
          </a:prstGeom>
          <a:solidFill>
            <a:sysClr val="window" lastClr="FFFFFF"/>
          </a:solidFill>
          <a:ln w="6350" cap="flat" cmpd="sng" algn="ctr">
            <a:solidFill>
              <a:sysClr val="windowText" lastClr="000000"/>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r>
              <a:rPr lang="en-US" sz="825" kern="0" dirty="0">
                <a:solidFill>
                  <a:srgbClr val="000000"/>
                </a:solidFill>
                <a:latin typeface="IBM Plex Sans" panose="020B0503050203000203" pitchFamily="34" charset="77"/>
                <a:ea typeface=""/>
                <a:cs typeface=""/>
              </a:rPr>
              <a:t>Edge Proxy</a:t>
            </a:r>
          </a:p>
        </p:txBody>
      </p:sp>
      <p:sp>
        <p:nvSpPr>
          <p:cNvPr id="35" name="Rounded Rectangle 34">
            <a:extLst>
              <a:ext uri="{FF2B5EF4-FFF2-40B4-BE49-F238E27FC236}">
                <a16:creationId xmlns:a16="http://schemas.microsoft.com/office/drawing/2014/main" id="{DBDE613A-CF50-4E48-8C80-616416B8D6E3}"/>
              </a:ext>
            </a:extLst>
          </p:cNvPr>
          <p:cNvSpPr/>
          <p:nvPr/>
        </p:nvSpPr>
        <p:spPr>
          <a:xfrm>
            <a:off x="4827117" y="1519263"/>
            <a:ext cx="531887" cy="245132"/>
          </a:xfrm>
          <a:prstGeom prst="roundRect">
            <a:avLst/>
          </a:prstGeom>
          <a:solidFill>
            <a:sysClr val="window" lastClr="FFFFFF"/>
          </a:solidFill>
          <a:ln w="6350" cap="flat" cmpd="sng" algn="ctr">
            <a:solidFill>
              <a:sysClr val="windowText" lastClr="000000"/>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r>
              <a:rPr lang="en-US" sz="825" kern="0" dirty="0">
                <a:solidFill>
                  <a:srgbClr val="000000"/>
                </a:solidFill>
                <a:latin typeface="IBM Plex Sans" panose="020B0503050203000203" pitchFamily="34" charset="77"/>
                <a:ea typeface=""/>
                <a:cs typeface=""/>
              </a:rPr>
              <a:t>HTTP Ingress</a:t>
            </a:r>
          </a:p>
        </p:txBody>
      </p:sp>
      <p:sp>
        <p:nvSpPr>
          <p:cNvPr id="36" name="Rounded Rectangle 35">
            <a:extLst>
              <a:ext uri="{FF2B5EF4-FFF2-40B4-BE49-F238E27FC236}">
                <a16:creationId xmlns:a16="http://schemas.microsoft.com/office/drawing/2014/main" id="{7E0E9D03-C5DA-724C-BF05-92ADB623286A}"/>
              </a:ext>
            </a:extLst>
          </p:cNvPr>
          <p:cNvSpPr/>
          <p:nvPr/>
        </p:nvSpPr>
        <p:spPr>
          <a:xfrm>
            <a:off x="4006656" y="2623331"/>
            <a:ext cx="452214" cy="245132"/>
          </a:xfrm>
          <a:prstGeom prst="roundRect">
            <a:avLst/>
          </a:prstGeom>
          <a:solidFill>
            <a:sysClr val="window" lastClr="FFFFFF"/>
          </a:solidFill>
          <a:ln w="6350" cap="flat" cmpd="sng" algn="ctr">
            <a:solidFill>
              <a:sysClr val="windowText" lastClr="000000"/>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r>
              <a:rPr lang="mr-IN" sz="825" kern="0" dirty="0">
                <a:solidFill>
                  <a:srgbClr val="000000"/>
                </a:solidFill>
                <a:latin typeface="IBM Plex Sans" panose="020B0503050203000203" pitchFamily="34" charset="77"/>
                <a:ea typeface=""/>
                <a:cs typeface="Mangal" charset="0"/>
              </a:rPr>
              <a:t>…</a:t>
            </a:r>
            <a:endParaRPr lang="en-US" sz="825" kern="0" dirty="0">
              <a:solidFill>
                <a:srgbClr val="000000"/>
              </a:solidFill>
              <a:latin typeface="IBM Plex Sans" panose="020B0503050203000203" pitchFamily="34" charset="77"/>
              <a:ea typeface=""/>
              <a:cs typeface=""/>
            </a:endParaRPr>
          </a:p>
        </p:txBody>
      </p:sp>
      <p:sp>
        <p:nvSpPr>
          <p:cNvPr id="37" name="Rounded Rectangle 36">
            <a:extLst>
              <a:ext uri="{FF2B5EF4-FFF2-40B4-BE49-F238E27FC236}">
                <a16:creationId xmlns:a16="http://schemas.microsoft.com/office/drawing/2014/main" id="{D9335644-62B1-BF43-A989-5325DAEDD1E3}"/>
              </a:ext>
            </a:extLst>
          </p:cNvPr>
          <p:cNvSpPr/>
          <p:nvPr/>
        </p:nvSpPr>
        <p:spPr>
          <a:xfrm>
            <a:off x="4498726" y="2623331"/>
            <a:ext cx="452214" cy="245132"/>
          </a:xfrm>
          <a:prstGeom prst="roundRect">
            <a:avLst/>
          </a:prstGeom>
          <a:solidFill>
            <a:sysClr val="window" lastClr="FFFFFF"/>
          </a:solidFill>
          <a:ln w="6350" cap="flat" cmpd="sng" algn="ctr">
            <a:solidFill>
              <a:sysClr val="windowText" lastClr="000000"/>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r>
              <a:rPr lang="mr-IN" sz="825" kern="0" dirty="0">
                <a:solidFill>
                  <a:srgbClr val="000000"/>
                </a:solidFill>
                <a:latin typeface="IBM Plex Sans" panose="020B0503050203000203" pitchFamily="34" charset="77"/>
                <a:ea typeface=""/>
                <a:cs typeface="Mangal" charset="0"/>
              </a:rPr>
              <a:t>…</a:t>
            </a:r>
            <a:endParaRPr lang="en-US" sz="825" kern="0" dirty="0">
              <a:solidFill>
                <a:srgbClr val="000000"/>
              </a:solidFill>
              <a:latin typeface="IBM Plex Sans" panose="020B0503050203000203" pitchFamily="34" charset="77"/>
              <a:ea typeface=""/>
              <a:cs typeface=""/>
            </a:endParaRPr>
          </a:p>
        </p:txBody>
      </p:sp>
      <p:sp>
        <p:nvSpPr>
          <p:cNvPr id="38" name="Rounded Rectangle 37">
            <a:extLst>
              <a:ext uri="{FF2B5EF4-FFF2-40B4-BE49-F238E27FC236}">
                <a16:creationId xmlns:a16="http://schemas.microsoft.com/office/drawing/2014/main" id="{52F975CC-637F-BF40-86F0-74D80703FAB0}"/>
              </a:ext>
            </a:extLst>
          </p:cNvPr>
          <p:cNvSpPr/>
          <p:nvPr/>
        </p:nvSpPr>
        <p:spPr>
          <a:xfrm>
            <a:off x="5002038" y="2623331"/>
            <a:ext cx="452214" cy="245132"/>
          </a:xfrm>
          <a:prstGeom prst="roundRect">
            <a:avLst/>
          </a:prstGeom>
          <a:solidFill>
            <a:sysClr val="window" lastClr="FFFFFF"/>
          </a:solidFill>
          <a:ln w="6350" cap="flat" cmpd="sng" algn="ctr">
            <a:solidFill>
              <a:sysClr val="windowText" lastClr="000000"/>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r>
              <a:rPr lang="mr-IN" sz="825" kern="0" dirty="0">
                <a:solidFill>
                  <a:srgbClr val="000000"/>
                </a:solidFill>
                <a:latin typeface="IBM Plex Sans" panose="020B0503050203000203" pitchFamily="34" charset="77"/>
                <a:ea typeface=""/>
                <a:cs typeface="Mangal" charset="0"/>
              </a:rPr>
              <a:t>…</a:t>
            </a:r>
            <a:endParaRPr lang="en-US" sz="825" kern="0" dirty="0">
              <a:solidFill>
                <a:srgbClr val="000000"/>
              </a:solidFill>
              <a:latin typeface="IBM Plex Sans" panose="020B0503050203000203" pitchFamily="34" charset="77"/>
              <a:ea typeface=""/>
              <a:cs typeface=""/>
            </a:endParaRPr>
          </a:p>
        </p:txBody>
      </p:sp>
      <p:cxnSp>
        <p:nvCxnSpPr>
          <p:cNvPr id="39" name="Straight Arrow Connector 38">
            <a:extLst>
              <a:ext uri="{FF2B5EF4-FFF2-40B4-BE49-F238E27FC236}">
                <a16:creationId xmlns:a16="http://schemas.microsoft.com/office/drawing/2014/main" id="{3A498690-7007-1340-B863-ED3DA3ECD6F7}"/>
              </a:ext>
            </a:extLst>
          </p:cNvPr>
          <p:cNvCxnSpPr/>
          <p:nvPr/>
        </p:nvCxnSpPr>
        <p:spPr>
          <a:xfrm>
            <a:off x="4718711" y="1906452"/>
            <a:ext cx="2273" cy="226694"/>
          </a:xfrm>
          <a:prstGeom prst="straightConnector1">
            <a:avLst/>
          </a:prstGeom>
          <a:noFill/>
          <a:ln w="6350" cap="flat" cmpd="sng" algn="ctr">
            <a:solidFill>
              <a:sysClr val="windowText" lastClr="000000"/>
            </a:solidFill>
            <a:prstDash val="solid"/>
            <a:miter lim="800000"/>
            <a:tailEnd type="triangle"/>
          </a:ln>
          <a:effectLst/>
        </p:spPr>
      </p:cxnSp>
      <p:cxnSp>
        <p:nvCxnSpPr>
          <p:cNvPr id="40" name="Straight Arrow Connector 39">
            <a:extLst>
              <a:ext uri="{FF2B5EF4-FFF2-40B4-BE49-F238E27FC236}">
                <a16:creationId xmlns:a16="http://schemas.microsoft.com/office/drawing/2014/main" id="{FB09403C-3340-764B-BDCA-91BD6623EBDA}"/>
              </a:ext>
            </a:extLst>
          </p:cNvPr>
          <p:cNvCxnSpPr/>
          <p:nvPr/>
        </p:nvCxnSpPr>
        <p:spPr>
          <a:xfrm>
            <a:off x="4718712" y="2960741"/>
            <a:ext cx="8783" cy="243489"/>
          </a:xfrm>
          <a:prstGeom prst="straightConnector1">
            <a:avLst/>
          </a:prstGeom>
          <a:noFill/>
          <a:ln w="6350" cap="flat" cmpd="sng" algn="ctr">
            <a:solidFill>
              <a:sysClr val="windowText" lastClr="000000"/>
            </a:solidFill>
            <a:prstDash val="solid"/>
            <a:miter lim="800000"/>
            <a:headEnd type="triangle"/>
            <a:tailEnd type="triangle"/>
          </a:ln>
          <a:effectLst/>
        </p:spPr>
      </p:cxnSp>
      <p:sp>
        <p:nvSpPr>
          <p:cNvPr id="41" name="Rounded Rectangle 40">
            <a:extLst>
              <a:ext uri="{FF2B5EF4-FFF2-40B4-BE49-F238E27FC236}">
                <a16:creationId xmlns:a16="http://schemas.microsoft.com/office/drawing/2014/main" id="{7BD665A0-4328-1141-81F2-23D0C02BB691}"/>
              </a:ext>
            </a:extLst>
          </p:cNvPr>
          <p:cNvSpPr/>
          <p:nvPr/>
        </p:nvSpPr>
        <p:spPr>
          <a:xfrm>
            <a:off x="5511233" y="2351636"/>
            <a:ext cx="452214" cy="245132"/>
          </a:xfrm>
          <a:prstGeom prst="roundRect">
            <a:avLst/>
          </a:prstGeom>
          <a:solidFill>
            <a:sysClr val="window" lastClr="FFFFFF"/>
          </a:solidFill>
          <a:ln w="6350" cap="flat" cmpd="sng" algn="ctr">
            <a:solidFill>
              <a:sysClr val="windowText" lastClr="000000"/>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r>
              <a:rPr lang="en-US" sz="675" kern="0" dirty="0">
                <a:solidFill>
                  <a:srgbClr val="000000"/>
                </a:solidFill>
                <a:latin typeface="IBM Plex Sans" panose="020B0503050203000203" pitchFamily="34" charset="77"/>
                <a:ea typeface=""/>
                <a:cs typeface=""/>
              </a:rPr>
              <a:t>Access </a:t>
            </a:r>
            <a:r>
              <a:rPr lang="en-US" sz="675" kern="0" dirty="0" err="1">
                <a:solidFill>
                  <a:srgbClr val="000000"/>
                </a:solidFill>
                <a:latin typeface="IBM Plex Sans" panose="020B0503050203000203" pitchFamily="34" charset="77"/>
                <a:ea typeface=""/>
                <a:cs typeface=""/>
              </a:rPr>
              <a:t>Ctlr</a:t>
            </a:r>
            <a:endParaRPr lang="en-US" sz="675" kern="0" dirty="0">
              <a:solidFill>
                <a:srgbClr val="000000"/>
              </a:solidFill>
              <a:latin typeface="IBM Plex Sans" panose="020B0503050203000203" pitchFamily="34" charset="77"/>
              <a:ea typeface=""/>
              <a:cs typeface=""/>
            </a:endParaRPr>
          </a:p>
        </p:txBody>
      </p:sp>
      <p:sp>
        <p:nvSpPr>
          <p:cNvPr id="42" name="Rounded Rectangle 41">
            <a:extLst>
              <a:ext uri="{FF2B5EF4-FFF2-40B4-BE49-F238E27FC236}">
                <a16:creationId xmlns:a16="http://schemas.microsoft.com/office/drawing/2014/main" id="{58F8C8A0-7EE0-FF4A-9277-6A4F1022AB55}"/>
              </a:ext>
            </a:extLst>
          </p:cNvPr>
          <p:cNvSpPr/>
          <p:nvPr/>
        </p:nvSpPr>
        <p:spPr>
          <a:xfrm>
            <a:off x="6014544" y="2351636"/>
            <a:ext cx="452214" cy="245132"/>
          </a:xfrm>
          <a:prstGeom prst="roundRect">
            <a:avLst/>
          </a:prstGeom>
          <a:solidFill>
            <a:sysClr val="window" lastClr="FFFFFF"/>
          </a:solidFill>
          <a:ln w="6350" cap="flat" cmpd="sng" algn="ctr">
            <a:solidFill>
              <a:sysClr val="windowText" lastClr="000000"/>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r>
              <a:rPr lang="en-US" sz="675" kern="0" dirty="0">
                <a:solidFill>
                  <a:srgbClr val="000000"/>
                </a:solidFill>
                <a:latin typeface="IBM Plex Sans" panose="020B0503050203000203" pitchFamily="34" charset="77"/>
                <a:ea typeface=""/>
                <a:cs typeface=""/>
              </a:rPr>
              <a:t>Monitoring</a:t>
            </a:r>
          </a:p>
        </p:txBody>
      </p:sp>
      <p:sp>
        <p:nvSpPr>
          <p:cNvPr id="43" name="Rounded Rectangle 42">
            <a:extLst>
              <a:ext uri="{FF2B5EF4-FFF2-40B4-BE49-F238E27FC236}">
                <a16:creationId xmlns:a16="http://schemas.microsoft.com/office/drawing/2014/main" id="{46A9740D-89D4-0841-81ED-DA2A3983ACA1}"/>
              </a:ext>
            </a:extLst>
          </p:cNvPr>
          <p:cNvSpPr/>
          <p:nvPr/>
        </p:nvSpPr>
        <p:spPr>
          <a:xfrm>
            <a:off x="6517856" y="2351636"/>
            <a:ext cx="452214" cy="245132"/>
          </a:xfrm>
          <a:prstGeom prst="roundRect">
            <a:avLst/>
          </a:prstGeom>
          <a:solidFill>
            <a:sysClr val="window" lastClr="FFFFFF"/>
          </a:solidFill>
          <a:ln w="6350" cap="flat" cmpd="sng" algn="ctr">
            <a:solidFill>
              <a:sysClr val="windowText" lastClr="000000"/>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r>
              <a:rPr lang="en-US" sz="825" kern="0" dirty="0">
                <a:solidFill>
                  <a:srgbClr val="000000"/>
                </a:solidFill>
                <a:latin typeface="IBM Plex Sans" panose="020B0503050203000203" pitchFamily="34" charset="77"/>
                <a:ea typeface=""/>
                <a:cs typeface=""/>
              </a:rPr>
              <a:t>Logs</a:t>
            </a:r>
          </a:p>
        </p:txBody>
      </p:sp>
      <p:sp>
        <p:nvSpPr>
          <p:cNvPr id="44" name="Rounded Rectangle 43">
            <a:extLst>
              <a:ext uri="{FF2B5EF4-FFF2-40B4-BE49-F238E27FC236}">
                <a16:creationId xmlns:a16="http://schemas.microsoft.com/office/drawing/2014/main" id="{5760BD18-D393-4C43-9668-88768BD4CFB0}"/>
              </a:ext>
            </a:extLst>
          </p:cNvPr>
          <p:cNvSpPr/>
          <p:nvPr/>
        </p:nvSpPr>
        <p:spPr>
          <a:xfrm>
            <a:off x="5627512" y="1519263"/>
            <a:ext cx="510765" cy="245132"/>
          </a:xfrm>
          <a:prstGeom prst="roundRect">
            <a:avLst/>
          </a:prstGeom>
          <a:solidFill>
            <a:sysClr val="window" lastClr="FFFFFF"/>
          </a:solidFill>
          <a:ln w="6350" cap="flat" cmpd="sng" algn="ctr">
            <a:solidFill>
              <a:sysClr val="windowText" lastClr="000000"/>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r>
              <a:rPr lang="en-US" sz="825" kern="0" dirty="0">
                <a:solidFill>
                  <a:srgbClr val="000000"/>
                </a:solidFill>
                <a:latin typeface="IBM Plex Sans" panose="020B0503050203000203" pitchFamily="34" charset="77"/>
                <a:ea typeface=""/>
                <a:cs typeface=""/>
              </a:rPr>
              <a:t>Edge Proxy</a:t>
            </a:r>
          </a:p>
        </p:txBody>
      </p:sp>
      <p:sp>
        <p:nvSpPr>
          <p:cNvPr id="45" name="Rounded Rectangle 44">
            <a:extLst>
              <a:ext uri="{FF2B5EF4-FFF2-40B4-BE49-F238E27FC236}">
                <a16:creationId xmlns:a16="http://schemas.microsoft.com/office/drawing/2014/main" id="{97A69569-202C-4846-A935-025059493A30}"/>
              </a:ext>
            </a:extLst>
          </p:cNvPr>
          <p:cNvSpPr/>
          <p:nvPr/>
        </p:nvSpPr>
        <p:spPr>
          <a:xfrm>
            <a:off x="6333568" y="1519263"/>
            <a:ext cx="531887" cy="245132"/>
          </a:xfrm>
          <a:prstGeom prst="roundRect">
            <a:avLst/>
          </a:prstGeom>
          <a:solidFill>
            <a:sysClr val="window" lastClr="FFFFFF"/>
          </a:solidFill>
          <a:ln w="6350" cap="flat" cmpd="sng" algn="ctr">
            <a:solidFill>
              <a:sysClr val="windowText" lastClr="000000"/>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r>
              <a:rPr lang="en-US" sz="825" kern="0" dirty="0">
                <a:solidFill>
                  <a:srgbClr val="000000"/>
                </a:solidFill>
                <a:latin typeface="IBM Plex Sans" panose="020B0503050203000203" pitchFamily="34" charset="77"/>
                <a:ea typeface=""/>
                <a:cs typeface=""/>
              </a:rPr>
              <a:t>HTTP Ingress</a:t>
            </a:r>
          </a:p>
        </p:txBody>
      </p:sp>
      <p:sp>
        <p:nvSpPr>
          <p:cNvPr id="46" name="Rounded Rectangle 45">
            <a:extLst>
              <a:ext uri="{FF2B5EF4-FFF2-40B4-BE49-F238E27FC236}">
                <a16:creationId xmlns:a16="http://schemas.microsoft.com/office/drawing/2014/main" id="{D8EE23D1-6F24-6D46-A8C9-2F53842D4831}"/>
              </a:ext>
            </a:extLst>
          </p:cNvPr>
          <p:cNvSpPr/>
          <p:nvPr/>
        </p:nvSpPr>
        <p:spPr>
          <a:xfrm>
            <a:off x="5513107" y="2623331"/>
            <a:ext cx="452214" cy="245132"/>
          </a:xfrm>
          <a:prstGeom prst="roundRect">
            <a:avLst/>
          </a:prstGeom>
          <a:solidFill>
            <a:sysClr val="window" lastClr="FFFFFF"/>
          </a:solidFill>
          <a:ln w="6350" cap="flat" cmpd="sng" algn="ctr">
            <a:solidFill>
              <a:sysClr val="windowText" lastClr="000000"/>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r>
              <a:rPr lang="mr-IN" sz="825" kern="0" dirty="0">
                <a:solidFill>
                  <a:srgbClr val="000000"/>
                </a:solidFill>
                <a:latin typeface="IBM Plex Sans" panose="020B0503050203000203" pitchFamily="34" charset="77"/>
                <a:ea typeface=""/>
                <a:cs typeface="Mangal" charset="0"/>
              </a:rPr>
              <a:t>…</a:t>
            </a:r>
            <a:endParaRPr lang="en-US" sz="825" kern="0" dirty="0">
              <a:solidFill>
                <a:srgbClr val="000000"/>
              </a:solidFill>
              <a:latin typeface="IBM Plex Sans" panose="020B0503050203000203" pitchFamily="34" charset="77"/>
              <a:ea typeface=""/>
              <a:cs typeface=""/>
            </a:endParaRPr>
          </a:p>
        </p:txBody>
      </p:sp>
      <p:sp>
        <p:nvSpPr>
          <p:cNvPr id="47" name="Rounded Rectangle 46">
            <a:extLst>
              <a:ext uri="{FF2B5EF4-FFF2-40B4-BE49-F238E27FC236}">
                <a16:creationId xmlns:a16="http://schemas.microsoft.com/office/drawing/2014/main" id="{672BC9D9-AF8B-CE44-BD3E-8A5A01FFFDBC}"/>
              </a:ext>
            </a:extLst>
          </p:cNvPr>
          <p:cNvSpPr/>
          <p:nvPr/>
        </p:nvSpPr>
        <p:spPr>
          <a:xfrm>
            <a:off x="6005177" y="2623331"/>
            <a:ext cx="452214" cy="245132"/>
          </a:xfrm>
          <a:prstGeom prst="roundRect">
            <a:avLst/>
          </a:prstGeom>
          <a:solidFill>
            <a:sysClr val="window" lastClr="FFFFFF"/>
          </a:solidFill>
          <a:ln w="6350" cap="flat" cmpd="sng" algn="ctr">
            <a:solidFill>
              <a:sysClr val="windowText" lastClr="000000"/>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r>
              <a:rPr lang="mr-IN" sz="825" kern="0" dirty="0">
                <a:solidFill>
                  <a:srgbClr val="000000"/>
                </a:solidFill>
                <a:latin typeface="IBM Plex Sans" panose="020B0503050203000203" pitchFamily="34" charset="77"/>
                <a:ea typeface=""/>
                <a:cs typeface="Mangal" charset="0"/>
              </a:rPr>
              <a:t>…</a:t>
            </a:r>
            <a:endParaRPr lang="en-US" sz="825" kern="0" dirty="0">
              <a:solidFill>
                <a:srgbClr val="000000"/>
              </a:solidFill>
              <a:latin typeface="IBM Plex Sans" panose="020B0503050203000203" pitchFamily="34" charset="77"/>
              <a:ea typeface=""/>
              <a:cs typeface=""/>
            </a:endParaRPr>
          </a:p>
        </p:txBody>
      </p:sp>
      <p:sp>
        <p:nvSpPr>
          <p:cNvPr id="48" name="Rounded Rectangle 47">
            <a:extLst>
              <a:ext uri="{FF2B5EF4-FFF2-40B4-BE49-F238E27FC236}">
                <a16:creationId xmlns:a16="http://schemas.microsoft.com/office/drawing/2014/main" id="{AABFA841-4F9E-054C-9179-AE9B22105637}"/>
              </a:ext>
            </a:extLst>
          </p:cNvPr>
          <p:cNvSpPr/>
          <p:nvPr/>
        </p:nvSpPr>
        <p:spPr>
          <a:xfrm>
            <a:off x="6508489" y="2623331"/>
            <a:ext cx="452214" cy="245132"/>
          </a:xfrm>
          <a:prstGeom prst="roundRect">
            <a:avLst/>
          </a:prstGeom>
          <a:solidFill>
            <a:sysClr val="window" lastClr="FFFFFF"/>
          </a:solidFill>
          <a:ln w="6350" cap="flat" cmpd="sng" algn="ctr">
            <a:solidFill>
              <a:sysClr val="windowText" lastClr="000000"/>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r>
              <a:rPr lang="mr-IN" sz="825" kern="0" dirty="0">
                <a:solidFill>
                  <a:srgbClr val="000000"/>
                </a:solidFill>
                <a:latin typeface="IBM Plex Sans" panose="020B0503050203000203" pitchFamily="34" charset="77"/>
                <a:ea typeface=""/>
                <a:cs typeface="Mangal" charset="0"/>
              </a:rPr>
              <a:t>…</a:t>
            </a:r>
            <a:endParaRPr lang="en-US" sz="825" kern="0" dirty="0">
              <a:solidFill>
                <a:srgbClr val="000000"/>
              </a:solidFill>
              <a:latin typeface="IBM Plex Sans" panose="020B0503050203000203" pitchFamily="34" charset="77"/>
              <a:ea typeface=""/>
              <a:cs typeface=""/>
            </a:endParaRPr>
          </a:p>
        </p:txBody>
      </p:sp>
      <p:cxnSp>
        <p:nvCxnSpPr>
          <p:cNvPr id="49" name="Straight Arrow Connector 48">
            <a:extLst>
              <a:ext uri="{FF2B5EF4-FFF2-40B4-BE49-F238E27FC236}">
                <a16:creationId xmlns:a16="http://schemas.microsoft.com/office/drawing/2014/main" id="{73108ABC-0BFC-604F-B330-A8B771052B40}"/>
              </a:ext>
            </a:extLst>
          </p:cNvPr>
          <p:cNvCxnSpPr/>
          <p:nvPr/>
        </p:nvCxnSpPr>
        <p:spPr>
          <a:xfrm>
            <a:off x="6274558" y="1896217"/>
            <a:ext cx="1145" cy="269666"/>
          </a:xfrm>
          <a:prstGeom prst="straightConnector1">
            <a:avLst/>
          </a:prstGeom>
          <a:noFill/>
          <a:ln w="6350" cap="flat" cmpd="sng" algn="ctr">
            <a:solidFill>
              <a:sysClr val="windowText" lastClr="000000"/>
            </a:solidFill>
            <a:prstDash val="solid"/>
            <a:miter lim="800000"/>
            <a:headEnd type="none"/>
            <a:tailEnd type="triangle"/>
          </a:ln>
          <a:effectLst/>
        </p:spPr>
      </p:cxnSp>
      <p:cxnSp>
        <p:nvCxnSpPr>
          <p:cNvPr id="50" name="Straight Arrow Connector 49">
            <a:extLst>
              <a:ext uri="{FF2B5EF4-FFF2-40B4-BE49-F238E27FC236}">
                <a16:creationId xmlns:a16="http://schemas.microsoft.com/office/drawing/2014/main" id="{4B584D3E-7B59-D743-B6DA-DD7AA6995C05}"/>
              </a:ext>
            </a:extLst>
          </p:cNvPr>
          <p:cNvCxnSpPr/>
          <p:nvPr/>
        </p:nvCxnSpPr>
        <p:spPr>
          <a:xfrm flipH="1">
            <a:off x="6261678" y="2970978"/>
            <a:ext cx="2644" cy="212347"/>
          </a:xfrm>
          <a:prstGeom prst="straightConnector1">
            <a:avLst/>
          </a:prstGeom>
          <a:noFill/>
          <a:ln w="6350" cap="flat" cmpd="sng" algn="ctr">
            <a:solidFill>
              <a:sysClr val="windowText" lastClr="000000"/>
            </a:solidFill>
            <a:prstDash val="solid"/>
            <a:miter lim="800000"/>
            <a:headEnd type="triangle"/>
            <a:tailEnd type="triangle"/>
          </a:ln>
          <a:effectLst/>
        </p:spPr>
      </p:cxnSp>
      <p:cxnSp>
        <p:nvCxnSpPr>
          <p:cNvPr id="51" name="Straight Connector 50">
            <a:extLst>
              <a:ext uri="{FF2B5EF4-FFF2-40B4-BE49-F238E27FC236}">
                <a16:creationId xmlns:a16="http://schemas.microsoft.com/office/drawing/2014/main" id="{CB05B9AF-0C3A-2D46-A970-A3B5AD9AD867}"/>
              </a:ext>
            </a:extLst>
          </p:cNvPr>
          <p:cNvCxnSpPr>
            <a:stCxn id="5" idx="1"/>
          </p:cNvCxnSpPr>
          <p:nvPr/>
        </p:nvCxnSpPr>
        <p:spPr>
          <a:xfrm flipV="1">
            <a:off x="6196723" y="3555679"/>
            <a:ext cx="465677" cy="402537"/>
          </a:xfrm>
          <a:prstGeom prst="line">
            <a:avLst/>
          </a:prstGeom>
          <a:noFill/>
          <a:ln w="6350" cap="flat" cmpd="sng" algn="ctr">
            <a:solidFill>
              <a:sysClr val="windowText" lastClr="000000"/>
            </a:solidFill>
            <a:prstDash val="solid"/>
            <a:miter lim="800000"/>
          </a:ln>
          <a:effectLst/>
        </p:spPr>
      </p:cxnSp>
      <p:cxnSp>
        <p:nvCxnSpPr>
          <p:cNvPr id="52" name="Straight Arrow Connector 51">
            <a:extLst>
              <a:ext uri="{FF2B5EF4-FFF2-40B4-BE49-F238E27FC236}">
                <a16:creationId xmlns:a16="http://schemas.microsoft.com/office/drawing/2014/main" id="{400DBAA7-54DF-6147-BB54-6325F8D61E2D}"/>
              </a:ext>
            </a:extLst>
          </p:cNvPr>
          <p:cNvCxnSpPr/>
          <p:nvPr/>
        </p:nvCxnSpPr>
        <p:spPr>
          <a:xfrm flipH="1">
            <a:off x="2834132" y="714411"/>
            <a:ext cx="1249484" cy="804853"/>
          </a:xfrm>
          <a:prstGeom prst="straightConnector1">
            <a:avLst/>
          </a:prstGeom>
          <a:noFill/>
          <a:ln w="6350" cap="flat" cmpd="sng" algn="ctr">
            <a:solidFill>
              <a:sysClr val="windowText" lastClr="000000"/>
            </a:solidFill>
            <a:prstDash val="solid"/>
            <a:miter lim="800000"/>
            <a:tailEnd type="triangle"/>
          </a:ln>
          <a:effectLst/>
        </p:spPr>
      </p:cxnSp>
      <p:cxnSp>
        <p:nvCxnSpPr>
          <p:cNvPr id="53" name="Straight Arrow Connector 52">
            <a:extLst>
              <a:ext uri="{FF2B5EF4-FFF2-40B4-BE49-F238E27FC236}">
                <a16:creationId xmlns:a16="http://schemas.microsoft.com/office/drawing/2014/main" id="{B011ED4C-1EDC-C34D-AF4B-EB92BF80086B}"/>
              </a:ext>
            </a:extLst>
          </p:cNvPr>
          <p:cNvCxnSpPr/>
          <p:nvPr/>
        </p:nvCxnSpPr>
        <p:spPr>
          <a:xfrm>
            <a:off x="4083616" y="714411"/>
            <a:ext cx="292828" cy="804853"/>
          </a:xfrm>
          <a:prstGeom prst="straightConnector1">
            <a:avLst/>
          </a:prstGeom>
          <a:noFill/>
          <a:ln w="6350" cap="flat" cmpd="sng" algn="ctr">
            <a:solidFill>
              <a:sysClr val="windowText" lastClr="000000"/>
            </a:solidFill>
            <a:prstDash val="solid"/>
            <a:miter lim="800000"/>
            <a:tailEnd type="triangle"/>
          </a:ln>
          <a:effectLst/>
        </p:spPr>
      </p:cxnSp>
      <p:cxnSp>
        <p:nvCxnSpPr>
          <p:cNvPr id="54" name="Straight Arrow Connector 53">
            <a:extLst>
              <a:ext uri="{FF2B5EF4-FFF2-40B4-BE49-F238E27FC236}">
                <a16:creationId xmlns:a16="http://schemas.microsoft.com/office/drawing/2014/main" id="{CA5BC6DE-B796-E144-B13C-B607C5F9F24F}"/>
              </a:ext>
            </a:extLst>
          </p:cNvPr>
          <p:cNvCxnSpPr/>
          <p:nvPr/>
        </p:nvCxnSpPr>
        <p:spPr>
          <a:xfrm>
            <a:off x="4083616" y="714411"/>
            <a:ext cx="1799279" cy="804853"/>
          </a:xfrm>
          <a:prstGeom prst="straightConnector1">
            <a:avLst/>
          </a:prstGeom>
          <a:noFill/>
          <a:ln w="635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C28E9806-1827-3640-93B1-E61F94CA70D7}"/>
              </a:ext>
            </a:extLst>
          </p:cNvPr>
          <p:cNvCxnSpPr>
            <a:endCxn id="68" idx="0"/>
          </p:cNvCxnSpPr>
          <p:nvPr/>
        </p:nvCxnSpPr>
        <p:spPr>
          <a:xfrm flipH="1">
            <a:off x="3550748" y="701457"/>
            <a:ext cx="1801590" cy="817807"/>
          </a:xfrm>
          <a:prstGeom prst="straightConnector1">
            <a:avLst/>
          </a:prstGeom>
          <a:noFill/>
          <a:ln w="6350" cap="flat" cmpd="sng" algn="ctr">
            <a:solidFill>
              <a:sysClr val="windowText" lastClr="000000"/>
            </a:solidFill>
            <a:prstDash val="solid"/>
            <a:miter lim="800000"/>
            <a:tailEnd type="triangle"/>
          </a:ln>
          <a:effectLst/>
        </p:spPr>
      </p:cxnSp>
      <p:cxnSp>
        <p:nvCxnSpPr>
          <p:cNvPr id="56" name="Straight Arrow Connector 55">
            <a:extLst>
              <a:ext uri="{FF2B5EF4-FFF2-40B4-BE49-F238E27FC236}">
                <a16:creationId xmlns:a16="http://schemas.microsoft.com/office/drawing/2014/main" id="{14A0F623-A634-824E-A3F3-D63BBC1BD088}"/>
              </a:ext>
            </a:extLst>
          </p:cNvPr>
          <p:cNvCxnSpPr/>
          <p:nvPr/>
        </p:nvCxnSpPr>
        <p:spPr>
          <a:xfrm flipH="1">
            <a:off x="5093060" y="701457"/>
            <a:ext cx="259278" cy="817807"/>
          </a:xfrm>
          <a:prstGeom prst="straightConnector1">
            <a:avLst/>
          </a:prstGeom>
          <a:noFill/>
          <a:ln w="6350" cap="flat" cmpd="sng" algn="ctr">
            <a:solidFill>
              <a:sysClr val="windowText" lastClr="000000"/>
            </a:solidFill>
            <a:prstDash val="solid"/>
            <a:miter lim="800000"/>
            <a:tailEnd type="triangle"/>
          </a:ln>
          <a:effectLst/>
        </p:spPr>
      </p:cxnSp>
      <p:cxnSp>
        <p:nvCxnSpPr>
          <p:cNvPr id="57" name="Straight Arrow Connector 56">
            <a:extLst>
              <a:ext uri="{FF2B5EF4-FFF2-40B4-BE49-F238E27FC236}">
                <a16:creationId xmlns:a16="http://schemas.microsoft.com/office/drawing/2014/main" id="{88C46368-01DE-1B48-ADFF-0C4B9942BB5C}"/>
              </a:ext>
            </a:extLst>
          </p:cNvPr>
          <p:cNvCxnSpPr/>
          <p:nvPr/>
        </p:nvCxnSpPr>
        <p:spPr>
          <a:xfrm>
            <a:off x="5352339" y="701457"/>
            <a:ext cx="1247173" cy="817807"/>
          </a:xfrm>
          <a:prstGeom prst="straightConnector1">
            <a:avLst/>
          </a:prstGeom>
          <a:noFill/>
          <a:ln w="6350" cap="flat" cmpd="sng" algn="ctr">
            <a:solidFill>
              <a:sysClr val="windowText" lastClr="000000"/>
            </a:solidFill>
            <a:prstDash val="solid"/>
            <a:miter lim="800000"/>
            <a:tailEnd type="triangle"/>
          </a:ln>
          <a:effectLst/>
        </p:spPr>
      </p:cxnSp>
      <p:sp>
        <p:nvSpPr>
          <p:cNvPr id="58" name="Rounded Rectangle 57">
            <a:extLst>
              <a:ext uri="{FF2B5EF4-FFF2-40B4-BE49-F238E27FC236}">
                <a16:creationId xmlns:a16="http://schemas.microsoft.com/office/drawing/2014/main" id="{985F5DD1-2140-5B49-8F41-3DA076EA0FA1}"/>
              </a:ext>
            </a:extLst>
          </p:cNvPr>
          <p:cNvSpPr/>
          <p:nvPr/>
        </p:nvSpPr>
        <p:spPr>
          <a:xfrm>
            <a:off x="8417247" y="1208985"/>
            <a:ext cx="421628" cy="168518"/>
          </a:xfrm>
          <a:prstGeom prst="roundRect">
            <a:avLst/>
          </a:prstGeom>
          <a:solidFill>
            <a:srgbClr val="5B9BD5">
              <a:lumMod val="20000"/>
              <a:lumOff val="80000"/>
            </a:srgbClr>
          </a:solidFill>
          <a:ln w="6350" cap="flat" cmpd="sng" algn="ctr">
            <a:solidFill>
              <a:sysClr val="windowText" lastClr="000000"/>
            </a:solidFill>
            <a:prstDash val="solid"/>
            <a:miter lim="800000"/>
          </a:ln>
          <a:effectLst/>
        </p:spPr>
        <p:txBody>
          <a:bodyPr rot="0" spcFirstLastPara="0" vertOverflow="overflow" horzOverflow="overflow" vert="horz" wrap="square" lIns="68580" tIns="34290" rIns="68580" bIns="34290" numCol="1" spcCol="0" rtlCol="0" fromWordArt="0" anchor="b" anchorCtr="0" forceAA="0" compatLnSpc="1">
            <a:prstTxWarp prst="textNoShape">
              <a:avLst/>
            </a:prstTxWarp>
            <a:noAutofit/>
          </a:bodyPr>
          <a:lstStyle/>
          <a:p>
            <a:pPr algn="ctr">
              <a:defRPr/>
            </a:pPr>
            <a:endParaRPr lang="en-US" sz="750" kern="0" dirty="0">
              <a:solidFill>
                <a:srgbClr val="000000"/>
              </a:solidFill>
              <a:latin typeface="IBM Plex Sans" panose="020B0503050203000203" pitchFamily="34" charset="77"/>
              <a:ea typeface=""/>
              <a:cs typeface=""/>
            </a:endParaRPr>
          </a:p>
        </p:txBody>
      </p:sp>
      <p:sp>
        <p:nvSpPr>
          <p:cNvPr id="59" name="TextBox 58">
            <a:extLst>
              <a:ext uri="{FF2B5EF4-FFF2-40B4-BE49-F238E27FC236}">
                <a16:creationId xmlns:a16="http://schemas.microsoft.com/office/drawing/2014/main" id="{06ED6794-56A7-1B43-AEFF-FF06AAF18C5E}"/>
              </a:ext>
            </a:extLst>
          </p:cNvPr>
          <p:cNvSpPr txBox="1"/>
          <p:nvPr/>
        </p:nvSpPr>
        <p:spPr>
          <a:xfrm>
            <a:off x="7566237" y="1227852"/>
            <a:ext cx="941512" cy="230832"/>
          </a:xfrm>
          <a:prstGeom prst="rect">
            <a:avLst/>
          </a:prstGeom>
          <a:noFill/>
        </p:spPr>
        <p:txBody>
          <a:bodyPr wrap="square" rtlCol="0">
            <a:spAutoFit/>
          </a:bodyPr>
          <a:lstStyle/>
          <a:p>
            <a:r>
              <a:rPr lang="en-US" sz="900" dirty="0">
                <a:solidFill>
                  <a:prstClr val="black"/>
                </a:solidFill>
                <a:latin typeface="IBM Plex Sans" panose="020B0503050203000203" pitchFamily="34" charset="77"/>
              </a:rPr>
              <a:t>Network Zone</a:t>
            </a:r>
          </a:p>
        </p:txBody>
      </p:sp>
      <p:sp>
        <p:nvSpPr>
          <p:cNvPr id="60" name="Rounded Rectangle 59">
            <a:extLst>
              <a:ext uri="{FF2B5EF4-FFF2-40B4-BE49-F238E27FC236}">
                <a16:creationId xmlns:a16="http://schemas.microsoft.com/office/drawing/2014/main" id="{4B4FA925-6D4C-B74A-8ACC-E49C6C616157}"/>
              </a:ext>
            </a:extLst>
          </p:cNvPr>
          <p:cNvSpPr/>
          <p:nvPr/>
        </p:nvSpPr>
        <p:spPr>
          <a:xfrm>
            <a:off x="8417247" y="953051"/>
            <a:ext cx="421480" cy="186491"/>
          </a:xfrm>
          <a:prstGeom prst="roundRect">
            <a:avLst>
              <a:gd name="adj" fmla="val 2304"/>
            </a:avLst>
          </a:prstGeom>
          <a:solidFill>
            <a:srgbClr val="A5A5A5">
              <a:lumMod val="20000"/>
              <a:lumOff val="80000"/>
            </a:srgbClr>
          </a:solidFill>
          <a:ln w="6350" cap="flat" cmpd="sng" algn="ctr">
            <a:solidFill>
              <a:sysClr val="windowText" lastClr="000000"/>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defRPr/>
            </a:pPr>
            <a:endParaRPr lang="en-US" sz="750" kern="0" dirty="0">
              <a:solidFill>
                <a:srgbClr val="000000"/>
              </a:solidFill>
              <a:latin typeface="IBM Plex Sans" panose="020B0503050203000203" pitchFamily="34" charset="77"/>
              <a:ea typeface=""/>
              <a:cs typeface=""/>
            </a:endParaRPr>
          </a:p>
        </p:txBody>
      </p:sp>
      <p:sp>
        <p:nvSpPr>
          <p:cNvPr id="61" name="TextBox 60">
            <a:extLst>
              <a:ext uri="{FF2B5EF4-FFF2-40B4-BE49-F238E27FC236}">
                <a16:creationId xmlns:a16="http://schemas.microsoft.com/office/drawing/2014/main" id="{6A7F7D50-C9FF-EB44-BAA6-F331544DA7AB}"/>
              </a:ext>
            </a:extLst>
          </p:cNvPr>
          <p:cNvSpPr txBox="1"/>
          <p:nvPr/>
        </p:nvSpPr>
        <p:spPr>
          <a:xfrm>
            <a:off x="7573630" y="903293"/>
            <a:ext cx="941512" cy="369332"/>
          </a:xfrm>
          <a:prstGeom prst="rect">
            <a:avLst/>
          </a:prstGeom>
          <a:noFill/>
        </p:spPr>
        <p:txBody>
          <a:bodyPr wrap="square" rtlCol="0">
            <a:spAutoFit/>
          </a:bodyPr>
          <a:lstStyle/>
          <a:p>
            <a:r>
              <a:rPr lang="en-US" sz="900">
                <a:solidFill>
                  <a:prstClr val="black"/>
                </a:solidFill>
                <a:latin typeface="IBM Plex Sans" panose="020B0503050203000203" pitchFamily="34" charset="77"/>
              </a:rPr>
              <a:t>Kubernetes Cluster</a:t>
            </a:r>
            <a:endParaRPr lang="en-US" sz="900" dirty="0">
              <a:solidFill>
                <a:prstClr val="black"/>
              </a:solidFill>
              <a:latin typeface="IBM Plex Sans" panose="020B0503050203000203" pitchFamily="34" charset="77"/>
            </a:endParaRPr>
          </a:p>
        </p:txBody>
      </p:sp>
      <p:sp>
        <p:nvSpPr>
          <p:cNvPr id="62" name="Rounded Rectangle 61">
            <a:extLst>
              <a:ext uri="{FF2B5EF4-FFF2-40B4-BE49-F238E27FC236}">
                <a16:creationId xmlns:a16="http://schemas.microsoft.com/office/drawing/2014/main" id="{48E79608-065E-9543-9893-F38516AF1686}"/>
              </a:ext>
            </a:extLst>
          </p:cNvPr>
          <p:cNvSpPr/>
          <p:nvPr/>
        </p:nvSpPr>
        <p:spPr>
          <a:xfrm>
            <a:off x="2501576" y="3389785"/>
            <a:ext cx="836775" cy="258018"/>
          </a:xfrm>
          <a:prstGeom prst="roundRect">
            <a:avLst/>
          </a:prstGeom>
          <a:solidFill>
            <a:srgbClr val="FF0000"/>
          </a:solidFill>
          <a:ln w="6350" cap="flat" cmpd="sng" algn="ctr">
            <a:solidFill>
              <a:sysClr val="windowText" lastClr="000000"/>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r>
              <a:rPr lang="en-US" sz="825" kern="0" dirty="0">
                <a:solidFill>
                  <a:prstClr val="white"/>
                </a:solidFill>
                <a:latin typeface="IBM Plex Sans" panose="020B0503050203000203" pitchFamily="34" charset="77"/>
                <a:ea typeface=""/>
                <a:cs typeface=""/>
              </a:rPr>
              <a:t>Kafka</a:t>
            </a:r>
          </a:p>
        </p:txBody>
      </p:sp>
      <p:sp>
        <p:nvSpPr>
          <p:cNvPr id="63" name="Rounded Rectangle 62">
            <a:extLst>
              <a:ext uri="{FF2B5EF4-FFF2-40B4-BE49-F238E27FC236}">
                <a16:creationId xmlns:a16="http://schemas.microsoft.com/office/drawing/2014/main" id="{530A2FD4-DCB9-264E-8549-6B1882FA430C}"/>
              </a:ext>
            </a:extLst>
          </p:cNvPr>
          <p:cNvSpPr/>
          <p:nvPr/>
        </p:nvSpPr>
        <p:spPr>
          <a:xfrm>
            <a:off x="3410830" y="3391278"/>
            <a:ext cx="452214" cy="245132"/>
          </a:xfrm>
          <a:prstGeom prst="roundRect">
            <a:avLst/>
          </a:prstGeom>
          <a:solidFill>
            <a:sysClr val="window" lastClr="FFFFFF"/>
          </a:solidFill>
          <a:ln w="6350" cap="flat" cmpd="sng" algn="ctr">
            <a:solidFill>
              <a:sysClr val="windowText" lastClr="000000"/>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r>
              <a:rPr lang="en-US" sz="825" kern="0" dirty="0">
                <a:solidFill>
                  <a:srgbClr val="000000"/>
                </a:solidFill>
                <a:latin typeface="IBM Plex Sans" panose="020B0503050203000203" pitchFamily="34" charset="77"/>
                <a:ea typeface=""/>
                <a:cs typeface=""/>
              </a:rPr>
              <a:t>ZK</a:t>
            </a:r>
          </a:p>
        </p:txBody>
      </p:sp>
      <p:sp>
        <p:nvSpPr>
          <p:cNvPr id="64" name="Rounded Rectangle 63">
            <a:extLst>
              <a:ext uri="{FF2B5EF4-FFF2-40B4-BE49-F238E27FC236}">
                <a16:creationId xmlns:a16="http://schemas.microsoft.com/office/drawing/2014/main" id="{E45AE2B9-8F69-3147-8039-372721FE7905}"/>
              </a:ext>
            </a:extLst>
          </p:cNvPr>
          <p:cNvSpPr/>
          <p:nvPr/>
        </p:nvSpPr>
        <p:spPr>
          <a:xfrm>
            <a:off x="4946592" y="3392692"/>
            <a:ext cx="452214" cy="245132"/>
          </a:xfrm>
          <a:prstGeom prst="roundRect">
            <a:avLst/>
          </a:prstGeom>
          <a:solidFill>
            <a:sysClr val="window" lastClr="FFFFFF"/>
          </a:solidFill>
          <a:ln w="6350" cap="flat" cmpd="sng" algn="ctr">
            <a:solidFill>
              <a:sysClr val="windowText" lastClr="000000"/>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r>
              <a:rPr lang="en-US" sz="825" kern="0" dirty="0">
                <a:solidFill>
                  <a:srgbClr val="000000"/>
                </a:solidFill>
                <a:latin typeface="IBM Plex Sans" panose="020B0503050203000203" pitchFamily="34" charset="77"/>
                <a:ea typeface=""/>
                <a:cs typeface=""/>
              </a:rPr>
              <a:t>ZK</a:t>
            </a:r>
          </a:p>
        </p:txBody>
      </p:sp>
      <p:sp>
        <p:nvSpPr>
          <p:cNvPr id="65" name="Rounded Rectangle 64">
            <a:extLst>
              <a:ext uri="{FF2B5EF4-FFF2-40B4-BE49-F238E27FC236}">
                <a16:creationId xmlns:a16="http://schemas.microsoft.com/office/drawing/2014/main" id="{8878C0B3-889B-E846-99B7-5AF3C8527614}"/>
              </a:ext>
            </a:extLst>
          </p:cNvPr>
          <p:cNvSpPr/>
          <p:nvPr/>
        </p:nvSpPr>
        <p:spPr>
          <a:xfrm>
            <a:off x="6401014" y="3392692"/>
            <a:ext cx="452214" cy="245132"/>
          </a:xfrm>
          <a:prstGeom prst="roundRect">
            <a:avLst/>
          </a:prstGeom>
          <a:solidFill>
            <a:sysClr val="window" lastClr="FFFFFF"/>
          </a:solidFill>
          <a:ln w="6350" cap="flat" cmpd="sng" algn="ctr">
            <a:solidFill>
              <a:sysClr val="windowText" lastClr="000000"/>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r>
              <a:rPr lang="en-US" sz="825" kern="0" dirty="0">
                <a:solidFill>
                  <a:srgbClr val="000000"/>
                </a:solidFill>
                <a:latin typeface="IBM Plex Sans" panose="020B0503050203000203" pitchFamily="34" charset="77"/>
                <a:ea typeface=""/>
                <a:cs typeface=""/>
              </a:rPr>
              <a:t>ZK</a:t>
            </a:r>
          </a:p>
        </p:txBody>
      </p:sp>
      <p:sp>
        <p:nvSpPr>
          <p:cNvPr id="66" name="TextBox 65">
            <a:extLst>
              <a:ext uri="{FF2B5EF4-FFF2-40B4-BE49-F238E27FC236}">
                <a16:creationId xmlns:a16="http://schemas.microsoft.com/office/drawing/2014/main" id="{3358D2E7-1C91-A649-B9FA-9DF22E0A5B90}"/>
              </a:ext>
            </a:extLst>
          </p:cNvPr>
          <p:cNvSpPr txBox="1"/>
          <p:nvPr/>
        </p:nvSpPr>
        <p:spPr>
          <a:xfrm>
            <a:off x="4065021" y="2140290"/>
            <a:ext cx="1287519" cy="230832"/>
          </a:xfrm>
          <a:prstGeom prst="rect">
            <a:avLst/>
          </a:prstGeom>
          <a:noFill/>
        </p:spPr>
        <p:txBody>
          <a:bodyPr wrap="square" rtlCol="0">
            <a:spAutoFit/>
          </a:bodyPr>
          <a:lstStyle/>
          <a:p>
            <a:pPr algn="ctr"/>
            <a:r>
              <a:rPr lang="en-US" sz="900" b="1" dirty="0">
                <a:solidFill>
                  <a:srgbClr val="000000"/>
                </a:solidFill>
                <a:latin typeface="IBM Plex Sans" panose="020B0503050203000203" pitchFamily="34" charset="77"/>
              </a:rPr>
              <a:t>Management Plane</a:t>
            </a:r>
          </a:p>
        </p:txBody>
      </p:sp>
      <p:sp>
        <p:nvSpPr>
          <p:cNvPr id="67" name="TextBox 66">
            <a:extLst>
              <a:ext uri="{FF2B5EF4-FFF2-40B4-BE49-F238E27FC236}">
                <a16:creationId xmlns:a16="http://schemas.microsoft.com/office/drawing/2014/main" id="{6B4D46FC-7AD3-5340-92B4-BA8359E45434}"/>
              </a:ext>
            </a:extLst>
          </p:cNvPr>
          <p:cNvSpPr txBox="1"/>
          <p:nvPr/>
        </p:nvSpPr>
        <p:spPr>
          <a:xfrm>
            <a:off x="4154740" y="1305523"/>
            <a:ext cx="1163765" cy="230832"/>
          </a:xfrm>
          <a:prstGeom prst="rect">
            <a:avLst/>
          </a:prstGeom>
          <a:noFill/>
        </p:spPr>
        <p:txBody>
          <a:bodyPr wrap="square" rtlCol="0">
            <a:spAutoFit/>
          </a:bodyPr>
          <a:lstStyle/>
          <a:p>
            <a:pPr algn="ctr"/>
            <a:r>
              <a:rPr lang="en-US" sz="900" b="1" dirty="0">
                <a:solidFill>
                  <a:srgbClr val="000000"/>
                </a:solidFill>
                <a:latin typeface="IBM Plex Sans" panose="020B0503050203000203" pitchFamily="34" charset="77"/>
              </a:rPr>
              <a:t>Edge Plane (DMZ)</a:t>
            </a:r>
          </a:p>
        </p:txBody>
      </p:sp>
      <p:sp>
        <p:nvSpPr>
          <p:cNvPr id="68" name="Can 67">
            <a:extLst>
              <a:ext uri="{FF2B5EF4-FFF2-40B4-BE49-F238E27FC236}">
                <a16:creationId xmlns:a16="http://schemas.microsoft.com/office/drawing/2014/main" id="{71AF1FBB-B09D-374A-8DBF-7BF7241DFE3C}"/>
              </a:ext>
            </a:extLst>
          </p:cNvPr>
          <p:cNvSpPr/>
          <p:nvPr/>
        </p:nvSpPr>
        <p:spPr>
          <a:xfrm>
            <a:off x="4271499" y="3950208"/>
            <a:ext cx="931355" cy="271300"/>
          </a:xfrm>
          <a:prstGeom prst="can">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a:defRPr/>
            </a:pPr>
            <a:r>
              <a:rPr lang="en-US" sz="825" kern="0" dirty="0">
                <a:solidFill>
                  <a:prstClr val="black"/>
                </a:solidFill>
                <a:latin typeface="IBM Plex Sans" panose="020B0503050203000203" pitchFamily="34" charset="77"/>
                <a:ea typeface=""/>
                <a:cs typeface=""/>
              </a:rPr>
              <a:t>Block Storage</a:t>
            </a:r>
          </a:p>
        </p:txBody>
      </p:sp>
      <p:sp>
        <p:nvSpPr>
          <p:cNvPr id="69" name="Can 68">
            <a:extLst>
              <a:ext uri="{FF2B5EF4-FFF2-40B4-BE49-F238E27FC236}">
                <a16:creationId xmlns:a16="http://schemas.microsoft.com/office/drawing/2014/main" id="{302086BA-DC82-8F43-B4AB-0B49EEB23767}"/>
              </a:ext>
            </a:extLst>
          </p:cNvPr>
          <p:cNvSpPr/>
          <p:nvPr/>
        </p:nvSpPr>
        <p:spPr>
          <a:xfrm>
            <a:off x="2754478" y="3958216"/>
            <a:ext cx="931355" cy="271300"/>
          </a:xfrm>
          <a:prstGeom prst="can">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a:defRPr/>
            </a:pPr>
            <a:r>
              <a:rPr lang="en-US" sz="825" kern="0" dirty="0">
                <a:solidFill>
                  <a:prstClr val="black"/>
                </a:solidFill>
                <a:latin typeface="IBM Plex Sans" panose="020B0503050203000203" pitchFamily="34" charset="77"/>
                <a:ea typeface=""/>
                <a:cs typeface=""/>
              </a:rPr>
              <a:t>Block Storage</a:t>
            </a:r>
          </a:p>
        </p:txBody>
      </p:sp>
      <p:cxnSp>
        <p:nvCxnSpPr>
          <p:cNvPr id="70" name="Straight Connector 69">
            <a:extLst>
              <a:ext uri="{FF2B5EF4-FFF2-40B4-BE49-F238E27FC236}">
                <a16:creationId xmlns:a16="http://schemas.microsoft.com/office/drawing/2014/main" id="{A248C9ED-4C2F-BC44-8BF6-9EA16F25E0B0}"/>
              </a:ext>
            </a:extLst>
          </p:cNvPr>
          <p:cNvCxnSpPr>
            <a:stCxn id="5" idx="1"/>
          </p:cNvCxnSpPr>
          <p:nvPr/>
        </p:nvCxnSpPr>
        <p:spPr>
          <a:xfrm flipH="1" flipV="1">
            <a:off x="5963446" y="3565658"/>
            <a:ext cx="233276" cy="392558"/>
          </a:xfrm>
          <a:prstGeom prst="line">
            <a:avLst/>
          </a:prstGeom>
          <a:noFill/>
          <a:ln w="6350" cap="flat" cmpd="sng" algn="ctr">
            <a:solidFill>
              <a:sysClr val="windowText" lastClr="000000"/>
            </a:solidFill>
            <a:prstDash val="solid"/>
            <a:miter lim="800000"/>
          </a:ln>
          <a:effectLst/>
        </p:spPr>
      </p:cxnSp>
      <p:cxnSp>
        <p:nvCxnSpPr>
          <p:cNvPr id="71" name="Straight Connector 70">
            <a:extLst>
              <a:ext uri="{FF2B5EF4-FFF2-40B4-BE49-F238E27FC236}">
                <a16:creationId xmlns:a16="http://schemas.microsoft.com/office/drawing/2014/main" id="{C5D461FA-F640-6F4A-BE56-FBAA9C0DBDFA}"/>
              </a:ext>
            </a:extLst>
          </p:cNvPr>
          <p:cNvCxnSpPr/>
          <p:nvPr/>
        </p:nvCxnSpPr>
        <p:spPr>
          <a:xfrm flipH="1">
            <a:off x="4737177" y="3637824"/>
            <a:ext cx="435523" cy="312384"/>
          </a:xfrm>
          <a:prstGeom prst="line">
            <a:avLst/>
          </a:prstGeom>
          <a:noFill/>
          <a:ln w="6350" cap="flat" cmpd="sng" algn="ctr">
            <a:solidFill>
              <a:sysClr val="windowText" lastClr="000000"/>
            </a:solidFill>
            <a:prstDash val="solid"/>
            <a:miter lim="800000"/>
          </a:ln>
          <a:effectLst/>
        </p:spPr>
      </p:cxnSp>
      <p:cxnSp>
        <p:nvCxnSpPr>
          <p:cNvPr id="72" name="Straight Connector 71">
            <a:extLst>
              <a:ext uri="{FF2B5EF4-FFF2-40B4-BE49-F238E27FC236}">
                <a16:creationId xmlns:a16="http://schemas.microsoft.com/office/drawing/2014/main" id="{DDB683AC-CA04-9047-9285-ABE7ED75BE40}"/>
              </a:ext>
            </a:extLst>
          </p:cNvPr>
          <p:cNvCxnSpPr/>
          <p:nvPr/>
        </p:nvCxnSpPr>
        <p:spPr>
          <a:xfrm flipV="1">
            <a:off x="4737176" y="3950208"/>
            <a:ext cx="0" cy="10236"/>
          </a:xfrm>
          <a:prstGeom prst="line">
            <a:avLst/>
          </a:prstGeom>
          <a:noFill/>
          <a:ln w="6350" cap="flat" cmpd="sng" algn="ctr">
            <a:solidFill>
              <a:sysClr val="windowText" lastClr="000000"/>
            </a:solidFill>
            <a:prstDash val="solid"/>
            <a:miter lim="800000"/>
          </a:ln>
          <a:effectLst/>
        </p:spPr>
      </p:cxnSp>
      <p:cxnSp>
        <p:nvCxnSpPr>
          <p:cNvPr id="73" name="Straight Connector 72">
            <a:extLst>
              <a:ext uri="{FF2B5EF4-FFF2-40B4-BE49-F238E27FC236}">
                <a16:creationId xmlns:a16="http://schemas.microsoft.com/office/drawing/2014/main" id="{77CFD619-EC15-C341-855F-4B5EA3D6B7AB}"/>
              </a:ext>
            </a:extLst>
          </p:cNvPr>
          <p:cNvCxnSpPr>
            <a:cxnSpLocks/>
            <a:stCxn id="63" idx="2"/>
          </p:cNvCxnSpPr>
          <p:nvPr/>
        </p:nvCxnSpPr>
        <p:spPr>
          <a:xfrm flipH="1">
            <a:off x="3220156" y="3636410"/>
            <a:ext cx="416781" cy="321806"/>
          </a:xfrm>
          <a:prstGeom prst="line">
            <a:avLst/>
          </a:prstGeom>
          <a:noFill/>
          <a:ln w="6350" cap="flat" cmpd="sng" algn="ctr">
            <a:solidFill>
              <a:sysClr val="windowText" lastClr="000000"/>
            </a:solidFill>
            <a:prstDash val="solid"/>
            <a:miter lim="800000"/>
          </a:ln>
          <a:effectLst/>
        </p:spPr>
      </p:cxnSp>
      <p:cxnSp>
        <p:nvCxnSpPr>
          <p:cNvPr id="74" name="Straight Connector 73">
            <a:extLst>
              <a:ext uri="{FF2B5EF4-FFF2-40B4-BE49-F238E27FC236}">
                <a16:creationId xmlns:a16="http://schemas.microsoft.com/office/drawing/2014/main" id="{44AC0739-8692-0246-9911-D4A512B778CB}"/>
              </a:ext>
            </a:extLst>
          </p:cNvPr>
          <p:cNvCxnSpPr>
            <a:cxnSpLocks/>
          </p:cNvCxnSpPr>
          <p:nvPr/>
        </p:nvCxnSpPr>
        <p:spPr>
          <a:xfrm>
            <a:off x="2914684" y="3665354"/>
            <a:ext cx="305472" cy="292862"/>
          </a:xfrm>
          <a:prstGeom prst="line">
            <a:avLst/>
          </a:prstGeom>
          <a:noFill/>
          <a:ln w="6350" cap="flat" cmpd="sng" algn="ctr">
            <a:solidFill>
              <a:sysClr val="windowText" lastClr="000000"/>
            </a:solidFill>
            <a:prstDash val="solid"/>
            <a:miter lim="800000"/>
          </a:ln>
          <a:effectLst/>
        </p:spPr>
      </p:cxnSp>
      <p:sp>
        <p:nvSpPr>
          <p:cNvPr id="75" name="TextBox 74">
            <a:extLst>
              <a:ext uri="{FF2B5EF4-FFF2-40B4-BE49-F238E27FC236}">
                <a16:creationId xmlns:a16="http://schemas.microsoft.com/office/drawing/2014/main" id="{8E654514-5743-EC40-ADDA-256FC9BF0626}"/>
              </a:ext>
            </a:extLst>
          </p:cNvPr>
          <p:cNvSpPr txBox="1"/>
          <p:nvPr/>
        </p:nvSpPr>
        <p:spPr>
          <a:xfrm>
            <a:off x="4424814" y="3201491"/>
            <a:ext cx="960203" cy="230832"/>
          </a:xfrm>
          <a:prstGeom prst="rect">
            <a:avLst/>
          </a:prstGeom>
          <a:noFill/>
        </p:spPr>
        <p:txBody>
          <a:bodyPr wrap="square" rtlCol="0">
            <a:spAutoFit/>
          </a:bodyPr>
          <a:lstStyle/>
          <a:p>
            <a:r>
              <a:rPr lang="en-US" sz="900" b="1" dirty="0">
                <a:solidFill>
                  <a:prstClr val="black"/>
                </a:solidFill>
                <a:latin typeface="IBM Plex Sans" panose="020B0503050203000203" pitchFamily="34" charset="77"/>
              </a:rPr>
              <a:t>Data Plane</a:t>
            </a:r>
          </a:p>
        </p:txBody>
      </p:sp>
      <p:sp>
        <p:nvSpPr>
          <p:cNvPr id="76" name="Rounded Rectangle 75">
            <a:extLst>
              <a:ext uri="{FF2B5EF4-FFF2-40B4-BE49-F238E27FC236}">
                <a16:creationId xmlns:a16="http://schemas.microsoft.com/office/drawing/2014/main" id="{48011A2E-6AD4-C64E-B5FA-75AA768CB829}"/>
              </a:ext>
            </a:extLst>
          </p:cNvPr>
          <p:cNvSpPr/>
          <p:nvPr/>
        </p:nvSpPr>
        <p:spPr>
          <a:xfrm>
            <a:off x="4039025" y="3401911"/>
            <a:ext cx="836775" cy="258018"/>
          </a:xfrm>
          <a:prstGeom prst="roundRect">
            <a:avLst/>
          </a:prstGeom>
          <a:solidFill>
            <a:srgbClr val="FF0000"/>
          </a:solidFill>
          <a:ln w="6350" cap="flat" cmpd="sng" algn="ctr">
            <a:solidFill>
              <a:sysClr val="windowText" lastClr="000000"/>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r>
              <a:rPr lang="en-US" sz="825" kern="0" dirty="0">
                <a:solidFill>
                  <a:prstClr val="white"/>
                </a:solidFill>
                <a:latin typeface="IBM Plex Sans" panose="020B0503050203000203" pitchFamily="34" charset="77"/>
                <a:ea typeface=""/>
                <a:cs typeface=""/>
              </a:rPr>
              <a:t>Kafka</a:t>
            </a:r>
          </a:p>
        </p:txBody>
      </p:sp>
      <p:sp>
        <p:nvSpPr>
          <p:cNvPr id="77" name="Rounded Rectangle 76">
            <a:extLst>
              <a:ext uri="{FF2B5EF4-FFF2-40B4-BE49-F238E27FC236}">
                <a16:creationId xmlns:a16="http://schemas.microsoft.com/office/drawing/2014/main" id="{52ADB5FF-4B11-C54D-A5A9-F40850CA0597}"/>
              </a:ext>
            </a:extLst>
          </p:cNvPr>
          <p:cNvSpPr/>
          <p:nvPr/>
        </p:nvSpPr>
        <p:spPr>
          <a:xfrm>
            <a:off x="5554433" y="3390081"/>
            <a:ext cx="782649" cy="257722"/>
          </a:xfrm>
          <a:prstGeom prst="roundRect">
            <a:avLst/>
          </a:prstGeom>
          <a:solidFill>
            <a:srgbClr val="FF0000"/>
          </a:solidFill>
          <a:ln w="6350" cap="flat" cmpd="sng" algn="ctr">
            <a:solidFill>
              <a:sysClr val="windowText" lastClr="000000"/>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r>
              <a:rPr lang="en-US" sz="825" kern="0" dirty="0">
                <a:solidFill>
                  <a:prstClr val="white"/>
                </a:solidFill>
                <a:latin typeface="IBM Plex Sans" panose="020B0503050203000203" pitchFamily="34" charset="77"/>
                <a:ea typeface=""/>
                <a:cs typeface=""/>
              </a:rPr>
              <a:t>Kafka</a:t>
            </a:r>
          </a:p>
        </p:txBody>
      </p:sp>
      <p:cxnSp>
        <p:nvCxnSpPr>
          <p:cNvPr id="78" name="Straight Connector 77">
            <a:extLst>
              <a:ext uri="{FF2B5EF4-FFF2-40B4-BE49-F238E27FC236}">
                <a16:creationId xmlns:a16="http://schemas.microsoft.com/office/drawing/2014/main" id="{5D7807D3-5F84-E64A-8178-798B74319E9D}"/>
              </a:ext>
            </a:extLst>
          </p:cNvPr>
          <p:cNvCxnSpPr/>
          <p:nvPr/>
        </p:nvCxnSpPr>
        <p:spPr>
          <a:xfrm>
            <a:off x="4424813" y="3665355"/>
            <a:ext cx="312363" cy="284854"/>
          </a:xfrm>
          <a:prstGeom prst="line">
            <a:avLst/>
          </a:prstGeom>
          <a:noFill/>
          <a:ln w="6350" cap="flat" cmpd="sng" algn="ctr">
            <a:solidFill>
              <a:sysClr val="windowText" lastClr="000000"/>
            </a:solidFill>
            <a:prstDash val="solid"/>
            <a:miter lim="800000"/>
          </a:ln>
          <a:effectLst/>
        </p:spPr>
      </p:cxnSp>
    </p:spTree>
    <p:extLst>
      <p:ext uri="{BB962C8B-B14F-4D97-AF65-F5344CB8AC3E}">
        <p14:creationId xmlns:p14="http://schemas.microsoft.com/office/powerpoint/2010/main" val="17868730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87669-25DD-9546-B1BE-E50787011563}"/>
              </a:ext>
            </a:extLst>
          </p:cNvPr>
          <p:cNvSpPr>
            <a:spLocks noGrp="1"/>
          </p:cNvSpPr>
          <p:nvPr>
            <p:ph type="title"/>
          </p:nvPr>
        </p:nvSpPr>
        <p:spPr/>
        <p:txBody>
          <a:bodyPr/>
          <a:lstStyle/>
          <a:p>
            <a:r>
              <a:rPr lang="en-US" dirty="0"/>
              <a:t>Comparison with IBM Event Streams</a:t>
            </a:r>
          </a:p>
        </p:txBody>
      </p:sp>
      <p:sp>
        <p:nvSpPr>
          <p:cNvPr id="4" name="Slide Number Placeholder 3">
            <a:extLst>
              <a:ext uri="{FF2B5EF4-FFF2-40B4-BE49-F238E27FC236}">
                <a16:creationId xmlns:a16="http://schemas.microsoft.com/office/drawing/2014/main" id="{DE33FB37-A9A6-0D4A-A104-0CD90086DDA9}"/>
              </a:ext>
            </a:extLst>
          </p:cNvPr>
          <p:cNvSpPr>
            <a:spLocks noGrp="1"/>
          </p:cNvSpPr>
          <p:nvPr>
            <p:ph type="sldNum" sz="quarter" idx="10"/>
          </p:nvPr>
        </p:nvSpPr>
        <p:spPr/>
        <p:txBody>
          <a:bodyPr/>
          <a:lstStyle/>
          <a:p>
            <a:fld id="{64A8A213-8E92-D94A-82D7-8578C89CAF17}" type="slidenum">
              <a:rPr lang="en-US" smtClean="0">
                <a:solidFill>
                  <a:srgbClr val="1D3548"/>
                </a:solidFill>
              </a:rPr>
              <a:pPr/>
              <a:t>46</a:t>
            </a:fld>
            <a:endParaRPr lang="en-US" dirty="0">
              <a:solidFill>
                <a:srgbClr val="1D3548"/>
              </a:solidFill>
            </a:endParaRPr>
          </a:p>
        </p:txBody>
      </p:sp>
      <p:graphicFrame>
        <p:nvGraphicFramePr>
          <p:cNvPr id="5" name="Content Placeholder 4">
            <a:extLst>
              <a:ext uri="{FF2B5EF4-FFF2-40B4-BE49-F238E27FC236}">
                <a16:creationId xmlns:a16="http://schemas.microsoft.com/office/drawing/2014/main" id="{27E2E794-2323-584C-819C-6DFD70002AF6}"/>
              </a:ext>
            </a:extLst>
          </p:cNvPr>
          <p:cNvGraphicFramePr>
            <a:graphicFrameLocks noGrp="1"/>
          </p:cNvGraphicFramePr>
          <p:nvPr>
            <p:ph idx="4294967295"/>
            <p:extLst>
              <p:ext uri="{D42A27DB-BD31-4B8C-83A1-F6EECF244321}">
                <p14:modId xmlns:p14="http://schemas.microsoft.com/office/powerpoint/2010/main" val="44002021"/>
              </p:ext>
            </p:extLst>
          </p:nvPr>
        </p:nvGraphicFramePr>
        <p:xfrm>
          <a:off x="0" y="892175"/>
          <a:ext cx="8686800" cy="4168140"/>
        </p:xfrm>
        <a:graphic>
          <a:graphicData uri="http://schemas.openxmlformats.org/drawingml/2006/table">
            <a:tbl>
              <a:tblPr firstRow="1" bandRow="1">
                <a:tableStyleId>{21E4AEA4-8DFA-4A89-87EB-49C32662AFE0}</a:tableStyleId>
              </a:tblPr>
              <a:tblGrid>
                <a:gridCol w="2895600">
                  <a:extLst>
                    <a:ext uri="{9D8B030D-6E8A-4147-A177-3AD203B41FA5}">
                      <a16:colId xmlns:a16="http://schemas.microsoft.com/office/drawing/2014/main" val="1530839118"/>
                    </a:ext>
                  </a:extLst>
                </a:gridCol>
                <a:gridCol w="2895600">
                  <a:extLst>
                    <a:ext uri="{9D8B030D-6E8A-4147-A177-3AD203B41FA5}">
                      <a16:colId xmlns:a16="http://schemas.microsoft.com/office/drawing/2014/main" val="1044986320"/>
                    </a:ext>
                  </a:extLst>
                </a:gridCol>
                <a:gridCol w="2895600">
                  <a:extLst>
                    <a:ext uri="{9D8B030D-6E8A-4147-A177-3AD203B41FA5}">
                      <a16:colId xmlns:a16="http://schemas.microsoft.com/office/drawing/2014/main" val="209622621"/>
                    </a:ext>
                  </a:extLst>
                </a:gridCol>
              </a:tblGrid>
              <a:tr h="278130">
                <a:tc>
                  <a:txBody>
                    <a:bodyPr/>
                    <a:lstStyle/>
                    <a:p>
                      <a:endParaRPr lang="en-US" sz="1400" dirty="0">
                        <a:latin typeface="IBM Plex Sans" panose="020B0503050203000203" pitchFamily="34" charset="77"/>
                      </a:endParaRPr>
                    </a:p>
                  </a:txBody>
                  <a:tcPr marL="68580" marR="68580" marT="34290" marB="34290"/>
                </a:tc>
                <a:tc>
                  <a:txBody>
                    <a:bodyPr/>
                    <a:lstStyle/>
                    <a:p>
                      <a:r>
                        <a:rPr lang="en-US" sz="1400" dirty="0">
                          <a:latin typeface="IBM Plex Sans" panose="020B0503050203000203" pitchFamily="34" charset="77"/>
                        </a:rPr>
                        <a:t>IBM Event Streams</a:t>
                      </a:r>
                    </a:p>
                  </a:txBody>
                  <a:tcPr marL="68580" marR="68580" marT="34290" marB="34290"/>
                </a:tc>
                <a:tc>
                  <a:txBody>
                    <a:bodyPr/>
                    <a:lstStyle/>
                    <a:p>
                      <a:r>
                        <a:rPr lang="en-US" sz="1400" dirty="0">
                          <a:latin typeface="IBM Plex Sans" panose="020B0503050203000203" pitchFamily="34" charset="77"/>
                        </a:rPr>
                        <a:t>IBM Event Streams for IBM Cloud</a:t>
                      </a:r>
                    </a:p>
                  </a:txBody>
                  <a:tcPr marL="68580" marR="68580" marT="34290" marB="34290"/>
                </a:tc>
                <a:extLst>
                  <a:ext uri="{0D108BD9-81ED-4DB2-BD59-A6C34878D82A}">
                    <a16:rowId xmlns:a16="http://schemas.microsoft.com/office/drawing/2014/main" val="1930836524"/>
                  </a:ext>
                </a:extLst>
              </a:tr>
              <a:tr h="278130">
                <a:tc>
                  <a:txBody>
                    <a:bodyPr/>
                    <a:lstStyle/>
                    <a:p>
                      <a:r>
                        <a:rPr lang="en-US" sz="1400" dirty="0">
                          <a:latin typeface="IBM Plex Sans" panose="020B0503050203000203" pitchFamily="34" charset="77"/>
                        </a:rPr>
                        <a:t>Administration and operation</a:t>
                      </a:r>
                    </a:p>
                  </a:txBody>
                  <a:tcPr marL="68580" marR="68580" marT="34290" marB="34290"/>
                </a:tc>
                <a:tc>
                  <a:txBody>
                    <a:bodyPr/>
                    <a:lstStyle/>
                    <a:p>
                      <a:r>
                        <a:rPr lang="en-US" sz="1400" dirty="0">
                          <a:latin typeface="IBM Plex Sans" panose="020B0503050203000203" pitchFamily="34" charset="77"/>
                        </a:rPr>
                        <a:t>Customer</a:t>
                      </a:r>
                    </a:p>
                  </a:txBody>
                  <a:tcPr marL="68580" marR="68580" marT="34290" marB="34290"/>
                </a:tc>
                <a:tc>
                  <a:txBody>
                    <a:bodyPr/>
                    <a:lstStyle/>
                    <a:p>
                      <a:r>
                        <a:rPr lang="en-US" sz="1400" dirty="0">
                          <a:latin typeface="IBM Plex Sans" panose="020B0503050203000203" pitchFamily="34" charset="77"/>
                        </a:rPr>
                        <a:t>IBM operations team</a:t>
                      </a:r>
                    </a:p>
                  </a:txBody>
                  <a:tcPr marL="68580" marR="68580" marT="34290" marB="34290"/>
                </a:tc>
                <a:extLst>
                  <a:ext uri="{0D108BD9-81ED-4DB2-BD59-A6C34878D82A}">
                    <a16:rowId xmlns:a16="http://schemas.microsoft.com/office/drawing/2014/main" val="2523170292"/>
                  </a:ext>
                </a:extLst>
              </a:tr>
              <a:tr h="278130">
                <a:tc>
                  <a:txBody>
                    <a:bodyPr/>
                    <a:lstStyle/>
                    <a:p>
                      <a:r>
                        <a:rPr lang="en-US" sz="1400" dirty="0">
                          <a:latin typeface="IBM Plex Sans" panose="020B0503050203000203" pitchFamily="34" charset="77"/>
                        </a:rPr>
                        <a:t>Service and support</a:t>
                      </a:r>
                    </a:p>
                  </a:txBody>
                  <a:tcPr marL="68580" marR="68580" marT="34290" marB="34290"/>
                </a:tc>
                <a:tc>
                  <a:txBody>
                    <a:bodyPr/>
                    <a:lstStyle/>
                    <a:p>
                      <a:r>
                        <a:rPr lang="en-US" sz="1400" dirty="0">
                          <a:latin typeface="IBM Plex Sans" panose="020B0503050203000203" pitchFamily="34" charset="77"/>
                        </a:rPr>
                        <a:t>IBM service team</a:t>
                      </a:r>
                    </a:p>
                  </a:txBody>
                  <a:tcPr marL="68580" marR="68580" marT="34290" marB="34290"/>
                </a:tc>
                <a:tc>
                  <a:txBody>
                    <a:bodyPr/>
                    <a:lstStyle/>
                    <a:p>
                      <a:r>
                        <a:rPr lang="en-US" sz="1400" dirty="0">
                          <a:latin typeface="IBM Plex Sans" panose="020B0503050203000203" pitchFamily="34" charset="77"/>
                        </a:rPr>
                        <a:t>IBM operations team</a:t>
                      </a:r>
                    </a:p>
                  </a:txBody>
                  <a:tcPr marL="68580" marR="68580" marT="34290" marB="34290"/>
                </a:tc>
                <a:extLst>
                  <a:ext uri="{0D108BD9-81ED-4DB2-BD59-A6C34878D82A}">
                    <a16:rowId xmlns:a16="http://schemas.microsoft.com/office/drawing/2014/main" val="2769161175"/>
                  </a:ext>
                </a:extLst>
              </a:tr>
              <a:tr h="278130">
                <a:tc>
                  <a:txBody>
                    <a:bodyPr/>
                    <a:lstStyle/>
                    <a:p>
                      <a:r>
                        <a:rPr lang="en-US" sz="1400" dirty="0">
                          <a:latin typeface="IBM Plex Sans" panose="020B0503050203000203" pitchFamily="34" charset="77"/>
                        </a:rPr>
                        <a:t>Release model</a:t>
                      </a:r>
                    </a:p>
                  </a:txBody>
                  <a:tcPr marL="68580" marR="68580" marT="34290" marB="34290"/>
                </a:tc>
                <a:tc>
                  <a:txBody>
                    <a:bodyPr/>
                    <a:lstStyle/>
                    <a:p>
                      <a:r>
                        <a:rPr lang="en-US" sz="1400" dirty="0">
                          <a:latin typeface="IBM Plex Sans" panose="020B0503050203000203" pitchFamily="34" charset="77"/>
                        </a:rPr>
                        <a:t>Product releases, 3-6 months apart</a:t>
                      </a:r>
                    </a:p>
                  </a:txBody>
                  <a:tcPr marL="68580" marR="68580" marT="34290" marB="34290"/>
                </a:tc>
                <a:tc>
                  <a:txBody>
                    <a:bodyPr/>
                    <a:lstStyle/>
                    <a:p>
                      <a:r>
                        <a:rPr lang="en-US" sz="1400" dirty="0">
                          <a:latin typeface="IBM Plex Sans" panose="020B0503050203000203" pitchFamily="34" charset="77"/>
                        </a:rPr>
                        <a:t>Continuous delivery</a:t>
                      </a:r>
                    </a:p>
                  </a:txBody>
                  <a:tcPr marL="68580" marR="68580" marT="34290" marB="34290"/>
                </a:tc>
                <a:extLst>
                  <a:ext uri="{0D108BD9-81ED-4DB2-BD59-A6C34878D82A}">
                    <a16:rowId xmlns:a16="http://schemas.microsoft.com/office/drawing/2014/main" val="1370252256"/>
                  </a:ext>
                </a:extLst>
              </a:tr>
              <a:tr h="278130">
                <a:tc>
                  <a:txBody>
                    <a:bodyPr/>
                    <a:lstStyle/>
                    <a:p>
                      <a:r>
                        <a:rPr lang="en-US" sz="1400" dirty="0">
                          <a:latin typeface="IBM Plex Sans" panose="020B0503050203000203" pitchFamily="34" charset="77"/>
                        </a:rPr>
                        <a:t>Kafka version</a:t>
                      </a:r>
                    </a:p>
                  </a:txBody>
                  <a:tcPr marL="68580" marR="68580" marT="34290" marB="34290"/>
                </a:tc>
                <a:tc>
                  <a:txBody>
                    <a:bodyPr/>
                    <a:lstStyle/>
                    <a:p>
                      <a:r>
                        <a:rPr lang="en-US" sz="1400" dirty="0">
                          <a:latin typeface="IBM Plex Sans" panose="020B0503050203000203" pitchFamily="34" charset="77"/>
                        </a:rPr>
                        <a:t>2.2</a:t>
                      </a:r>
                    </a:p>
                  </a:txBody>
                  <a:tcPr marL="68580" marR="68580" marT="34290" marB="34290"/>
                </a:tc>
                <a:tc>
                  <a:txBody>
                    <a:bodyPr/>
                    <a:lstStyle/>
                    <a:p>
                      <a:r>
                        <a:rPr lang="en-US" sz="1400" dirty="0">
                          <a:latin typeface="IBM Plex Sans" panose="020B0503050203000203" pitchFamily="34" charset="77"/>
                        </a:rPr>
                        <a:t>2.2, aim to follow Kafka closely</a:t>
                      </a:r>
                    </a:p>
                  </a:txBody>
                  <a:tcPr marL="68580" marR="68580" marT="34290" marB="34290"/>
                </a:tc>
                <a:extLst>
                  <a:ext uri="{0D108BD9-81ED-4DB2-BD59-A6C34878D82A}">
                    <a16:rowId xmlns:a16="http://schemas.microsoft.com/office/drawing/2014/main" val="1513575805"/>
                  </a:ext>
                </a:extLst>
              </a:tr>
              <a:tr h="278130">
                <a:tc>
                  <a:txBody>
                    <a:bodyPr/>
                    <a:lstStyle/>
                    <a:p>
                      <a:r>
                        <a:rPr lang="en-US" sz="1400" dirty="0">
                          <a:latin typeface="IBM Plex Sans" panose="020B0503050203000203" pitchFamily="34" charset="77"/>
                        </a:rPr>
                        <a:t>Availability zones</a:t>
                      </a:r>
                    </a:p>
                  </a:txBody>
                  <a:tcPr marL="68580" marR="68580" marT="34290" marB="34290"/>
                </a:tc>
                <a:tc>
                  <a:txBody>
                    <a:bodyPr/>
                    <a:lstStyle/>
                    <a:p>
                      <a:r>
                        <a:rPr lang="en-US" sz="1400" dirty="0">
                          <a:latin typeface="IBM Plex Sans" panose="020B0503050203000203" pitchFamily="34" charset="77"/>
                        </a:rPr>
                        <a:t>No</a:t>
                      </a:r>
                    </a:p>
                  </a:txBody>
                  <a:tcPr marL="68580" marR="68580" marT="34290" marB="34290"/>
                </a:tc>
                <a:tc>
                  <a:txBody>
                    <a:bodyPr/>
                    <a:lstStyle/>
                    <a:p>
                      <a:r>
                        <a:rPr lang="en-US" sz="1400" dirty="0">
                          <a:latin typeface="IBM Plex Sans" panose="020B0503050203000203" pitchFamily="34" charset="77"/>
                        </a:rPr>
                        <a:t>3 AZs for Standard/Enterprise plan</a:t>
                      </a:r>
                    </a:p>
                  </a:txBody>
                  <a:tcPr marL="68580" marR="68580" marT="34290" marB="34290"/>
                </a:tc>
                <a:extLst>
                  <a:ext uri="{0D108BD9-81ED-4DB2-BD59-A6C34878D82A}">
                    <a16:rowId xmlns:a16="http://schemas.microsoft.com/office/drawing/2014/main" val="2975265165"/>
                  </a:ext>
                </a:extLst>
              </a:tr>
              <a:tr h="278130">
                <a:tc>
                  <a:txBody>
                    <a:bodyPr/>
                    <a:lstStyle/>
                    <a:p>
                      <a:r>
                        <a:rPr lang="en-US" sz="1400" dirty="0">
                          <a:latin typeface="IBM Plex Sans" panose="020B0503050203000203" pitchFamily="34" charset="77"/>
                        </a:rPr>
                        <a:t>Award-winning UI</a:t>
                      </a:r>
                    </a:p>
                  </a:txBody>
                  <a:tcPr marL="68580" marR="68580" marT="34290" marB="34290"/>
                </a:tc>
                <a:tc>
                  <a:txBody>
                    <a:bodyPr/>
                    <a:lstStyle/>
                    <a:p>
                      <a:r>
                        <a:rPr lang="en-US" sz="1400" dirty="0">
                          <a:latin typeface="IBM Plex Sans" panose="020B0503050203000203" pitchFamily="34" charset="77"/>
                        </a:rPr>
                        <a:t>Yes</a:t>
                      </a:r>
                    </a:p>
                  </a:txBody>
                  <a:tcPr marL="68580" marR="68580" marT="34290" marB="34290"/>
                </a:tc>
                <a:tc>
                  <a:txBody>
                    <a:bodyPr/>
                    <a:lstStyle/>
                    <a:p>
                      <a:r>
                        <a:rPr lang="en-US" sz="1400" dirty="0">
                          <a:latin typeface="IBM Plex Sans" panose="020B0503050203000203" pitchFamily="34" charset="77"/>
                        </a:rPr>
                        <a:t>Standard/Enterprise plan</a:t>
                      </a:r>
                    </a:p>
                  </a:txBody>
                  <a:tcPr marL="68580" marR="68580" marT="34290" marB="34290"/>
                </a:tc>
                <a:extLst>
                  <a:ext uri="{0D108BD9-81ED-4DB2-BD59-A6C34878D82A}">
                    <a16:rowId xmlns:a16="http://schemas.microsoft.com/office/drawing/2014/main" val="374515766"/>
                  </a:ext>
                </a:extLst>
              </a:tr>
              <a:tr h="278130">
                <a:tc>
                  <a:txBody>
                    <a:bodyPr/>
                    <a:lstStyle/>
                    <a:p>
                      <a:r>
                        <a:rPr lang="en-US" sz="1400" dirty="0">
                          <a:latin typeface="IBM Plex Sans" panose="020B0503050203000203" pitchFamily="34" charset="77"/>
                        </a:rPr>
                        <a:t>REST Producer API</a:t>
                      </a:r>
                    </a:p>
                  </a:txBody>
                  <a:tcPr marL="68580" marR="68580" marT="34290" marB="34290"/>
                </a:tc>
                <a:tc>
                  <a:txBody>
                    <a:bodyPr/>
                    <a:lstStyle/>
                    <a:p>
                      <a:r>
                        <a:rPr lang="en-US" sz="1400" dirty="0">
                          <a:latin typeface="IBM Plex Sans" panose="020B0503050203000203" pitchFamily="34" charset="77"/>
                        </a:rPr>
                        <a:t>Yes</a:t>
                      </a:r>
                    </a:p>
                  </a:txBody>
                  <a:tcPr marL="68580" marR="68580" marT="34290" marB="34290"/>
                </a:tc>
                <a:tc>
                  <a:txBody>
                    <a:bodyPr/>
                    <a:lstStyle/>
                    <a:p>
                      <a:r>
                        <a:rPr lang="en-US" sz="1400" dirty="0">
                          <a:latin typeface="IBM Plex Sans" panose="020B0503050203000203" pitchFamily="34" charset="77"/>
                        </a:rPr>
                        <a:t>Standard plan</a:t>
                      </a:r>
                    </a:p>
                  </a:txBody>
                  <a:tcPr marL="68580" marR="68580" marT="34290" marB="34290"/>
                </a:tc>
                <a:extLst>
                  <a:ext uri="{0D108BD9-81ED-4DB2-BD59-A6C34878D82A}">
                    <a16:rowId xmlns:a16="http://schemas.microsoft.com/office/drawing/2014/main" val="2182000622"/>
                  </a:ext>
                </a:extLst>
              </a:tr>
              <a:tr h="278130">
                <a:tc>
                  <a:txBody>
                    <a:bodyPr/>
                    <a:lstStyle/>
                    <a:p>
                      <a:r>
                        <a:rPr lang="en-US" sz="1400" dirty="0">
                          <a:latin typeface="IBM Plex Sans" panose="020B0503050203000203" pitchFamily="34" charset="77"/>
                        </a:rPr>
                        <a:t>Schema Registry</a:t>
                      </a:r>
                    </a:p>
                  </a:txBody>
                  <a:tcPr marL="68580" marR="68580" marT="34290" marB="34290"/>
                </a:tc>
                <a:tc>
                  <a:txBody>
                    <a:bodyPr/>
                    <a:lstStyle/>
                    <a:p>
                      <a:r>
                        <a:rPr lang="en-US" sz="1400" dirty="0">
                          <a:latin typeface="IBM Plex Sans" panose="020B0503050203000203" pitchFamily="34" charset="77"/>
                        </a:rPr>
                        <a:t>Statement of direction</a:t>
                      </a:r>
                    </a:p>
                  </a:txBody>
                  <a:tcPr marL="68580" marR="68580" marT="34290" marB="34290"/>
                </a:tc>
                <a:tc>
                  <a:txBody>
                    <a:bodyPr/>
                    <a:lstStyle/>
                    <a:p>
                      <a:endParaRPr lang="en-US" sz="1400" dirty="0">
                        <a:latin typeface="IBM Plex Sans" panose="020B0503050203000203" pitchFamily="34" charset="77"/>
                      </a:endParaRPr>
                    </a:p>
                  </a:txBody>
                  <a:tcPr marL="68580" marR="68580" marT="34290" marB="34290"/>
                </a:tc>
                <a:extLst>
                  <a:ext uri="{0D108BD9-81ED-4DB2-BD59-A6C34878D82A}">
                    <a16:rowId xmlns:a16="http://schemas.microsoft.com/office/drawing/2014/main" val="512726886"/>
                  </a:ext>
                </a:extLst>
              </a:tr>
              <a:tr h="480060">
                <a:tc>
                  <a:txBody>
                    <a:bodyPr/>
                    <a:lstStyle/>
                    <a:p>
                      <a:r>
                        <a:rPr lang="en-US" sz="1400" dirty="0">
                          <a:latin typeface="IBM Plex Sans" panose="020B0503050203000203" pitchFamily="34" charset="77"/>
                        </a:rPr>
                        <a:t>Kafka Connect API</a:t>
                      </a:r>
                    </a:p>
                  </a:txBody>
                  <a:tcPr marL="68580" marR="68580" marT="34290" marB="34290"/>
                </a:tc>
                <a:tc>
                  <a:txBody>
                    <a:bodyPr/>
                    <a:lstStyle/>
                    <a:p>
                      <a:r>
                        <a:rPr lang="en-US" sz="1400" dirty="0">
                          <a:latin typeface="IBM Plex Sans" panose="020B0503050203000203" pitchFamily="34" charset="77"/>
                        </a:rPr>
                        <a:t>Supported, MQ connectors included</a:t>
                      </a:r>
                    </a:p>
                  </a:txBody>
                  <a:tcPr marL="68580" marR="68580" marT="34290" marB="34290"/>
                </a:tc>
                <a:tc>
                  <a:txBody>
                    <a:bodyPr/>
                    <a:lstStyle/>
                    <a:p>
                      <a:r>
                        <a:rPr lang="en-US" sz="1400" dirty="0">
                          <a:latin typeface="IBM Plex Sans" panose="020B0503050203000203" pitchFamily="34" charset="77"/>
                        </a:rPr>
                        <a:t>Supported</a:t>
                      </a:r>
                    </a:p>
                  </a:txBody>
                  <a:tcPr marL="68580" marR="68580" marT="34290" marB="34290"/>
                </a:tc>
                <a:extLst>
                  <a:ext uri="{0D108BD9-81ED-4DB2-BD59-A6C34878D82A}">
                    <a16:rowId xmlns:a16="http://schemas.microsoft.com/office/drawing/2014/main" val="1064105593"/>
                  </a:ext>
                </a:extLst>
              </a:tr>
              <a:tr h="480060">
                <a:tc>
                  <a:txBody>
                    <a:bodyPr/>
                    <a:lstStyle/>
                    <a:p>
                      <a:r>
                        <a:rPr lang="en-US" sz="1400" dirty="0">
                          <a:latin typeface="IBM Plex Sans" panose="020B0503050203000203" pitchFamily="34" charset="77"/>
                        </a:rPr>
                        <a:t>Data replication / DR cross data center</a:t>
                      </a:r>
                    </a:p>
                  </a:txBody>
                  <a:tcPr marL="68580" marR="68580" marT="34290" marB="34290"/>
                </a:tc>
                <a:tc>
                  <a:txBody>
                    <a:bodyPr/>
                    <a:lstStyle/>
                    <a:p>
                      <a:r>
                        <a:rPr lang="en-US" sz="1400" dirty="0" err="1">
                          <a:latin typeface="IBM Plex Sans" panose="020B0503050203000203" pitchFamily="34" charset="77"/>
                        </a:rPr>
                        <a:t>Georeplication</a:t>
                      </a:r>
                      <a:endParaRPr lang="en-US" sz="1400" dirty="0">
                        <a:latin typeface="IBM Plex Sans" panose="020B0503050203000203" pitchFamily="34" charset="77"/>
                      </a:endParaRPr>
                    </a:p>
                  </a:txBody>
                  <a:tcPr marL="68580" marR="68580" marT="34290" marB="34290"/>
                </a:tc>
                <a:tc>
                  <a:txBody>
                    <a:bodyPr/>
                    <a:lstStyle/>
                    <a:p>
                      <a:endParaRPr lang="en-US" sz="1400" dirty="0">
                        <a:latin typeface="IBM Plex Sans" panose="020B0503050203000203" pitchFamily="34" charset="77"/>
                      </a:endParaRPr>
                    </a:p>
                  </a:txBody>
                  <a:tcPr marL="68580" marR="68580" marT="34290" marB="34290"/>
                </a:tc>
                <a:extLst>
                  <a:ext uri="{0D108BD9-81ED-4DB2-BD59-A6C34878D82A}">
                    <a16:rowId xmlns:a16="http://schemas.microsoft.com/office/drawing/2014/main" val="2053341441"/>
                  </a:ext>
                </a:extLst>
              </a:tr>
            </a:tbl>
          </a:graphicData>
        </a:graphic>
      </p:graphicFrame>
    </p:spTree>
    <p:extLst>
      <p:ext uri="{BB962C8B-B14F-4D97-AF65-F5344CB8AC3E}">
        <p14:creationId xmlns:p14="http://schemas.microsoft.com/office/powerpoint/2010/main" val="41468628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82AA5-E82E-504A-92C1-E7E756943BD1}"/>
              </a:ext>
            </a:extLst>
          </p:cNvPr>
          <p:cNvSpPr>
            <a:spLocks noGrp="1"/>
          </p:cNvSpPr>
          <p:nvPr>
            <p:ph type="title"/>
          </p:nvPr>
        </p:nvSpPr>
        <p:spPr/>
        <p:txBody>
          <a:bodyPr/>
          <a:lstStyle/>
          <a:p>
            <a:r>
              <a:rPr lang="en-US" dirty="0"/>
              <a:t>Available plans</a:t>
            </a:r>
          </a:p>
        </p:txBody>
      </p:sp>
      <p:sp>
        <p:nvSpPr>
          <p:cNvPr id="4" name="Slide Number Placeholder 3">
            <a:extLst>
              <a:ext uri="{FF2B5EF4-FFF2-40B4-BE49-F238E27FC236}">
                <a16:creationId xmlns:a16="http://schemas.microsoft.com/office/drawing/2014/main" id="{30C0265A-4D3A-8546-8EEE-85EB99DEE62C}"/>
              </a:ext>
            </a:extLst>
          </p:cNvPr>
          <p:cNvSpPr>
            <a:spLocks noGrp="1"/>
          </p:cNvSpPr>
          <p:nvPr>
            <p:ph type="sldNum" sz="quarter" idx="10"/>
          </p:nvPr>
        </p:nvSpPr>
        <p:spPr/>
        <p:txBody>
          <a:bodyPr/>
          <a:lstStyle/>
          <a:p>
            <a:fld id="{64A8A213-8E92-D94A-82D7-8578C89CAF17}" type="slidenum">
              <a:rPr lang="en-US" smtClean="0">
                <a:solidFill>
                  <a:srgbClr val="1D3548"/>
                </a:solidFill>
              </a:rPr>
              <a:pPr/>
              <a:t>47</a:t>
            </a:fld>
            <a:endParaRPr lang="en-US" dirty="0">
              <a:solidFill>
                <a:srgbClr val="1D3548"/>
              </a:solidFill>
            </a:endParaRPr>
          </a:p>
        </p:txBody>
      </p:sp>
      <p:graphicFrame>
        <p:nvGraphicFramePr>
          <p:cNvPr id="5" name="Content Placeholder 4">
            <a:extLst>
              <a:ext uri="{FF2B5EF4-FFF2-40B4-BE49-F238E27FC236}">
                <a16:creationId xmlns:a16="http://schemas.microsoft.com/office/drawing/2014/main" id="{22FBBDD4-D22F-194A-AF3E-872BF974E6E9}"/>
              </a:ext>
            </a:extLst>
          </p:cNvPr>
          <p:cNvGraphicFramePr>
            <a:graphicFrameLocks noGrp="1"/>
          </p:cNvGraphicFramePr>
          <p:nvPr>
            <p:ph idx="4294967295"/>
          </p:nvPr>
        </p:nvGraphicFramePr>
        <p:xfrm>
          <a:off x="0" y="892175"/>
          <a:ext cx="8686800" cy="3528060"/>
        </p:xfrm>
        <a:graphic>
          <a:graphicData uri="http://schemas.openxmlformats.org/drawingml/2006/table">
            <a:tbl>
              <a:tblPr firstRow="1" bandRow="1">
                <a:tableStyleId>{21E4AEA4-8DFA-4A89-87EB-49C32662AFE0}</a:tableStyleId>
              </a:tblPr>
              <a:tblGrid>
                <a:gridCol w="2171700">
                  <a:extLst>
                    <a:ext uri="{9D8B030D-6E8A-4147-A177-3AD203B41FA5}">
                      <a16:colId xmlns:a16="http://schemas.microsoft.com/office/drawing/2014/main" val="2307605640"/>
                    </a:ext>
                  </a:extLst>
                </a:gridCol>
                <a:gridCol w="2171700">
                  <a:extLst>
                    <a:ext uri="{9D8B030D-6E8A-4147-A177-3AD203B41FA5}">
                      <a16:colId xmlns:a16="http://schemas.microsoft.com/office/drawing/2014/main" val="4265242894"/>
                    </a:ext>
                  </a:extLst>
                </a:gridCol>
                <a:gridCol w="2171700">
                  <a:extLst>
                    <a:ext uri="{9D8B030D-6E8A-4147-A177-3AD203B41FA5}">
                      <a16:colId xmlns:a16="http://schemas.microsoft.com/office/drawing/2014/main" val="2652053386"/>
                    </a:ext>
                  </a:extLst>
                </a:gridCol>
                <a:gridCol w="2171700">
                  <a:extLst>
                    <a:ext uri="{9D8B030D-6E8A-4147-A177-3AD203B41FA5}">
                      <a16:colId xmlns:a16="http://schemas.microsoft.com/office/drawing/2014/main" val="1760717230"/>
                    </a:ext>
                  </a:extLst>
                </a:gridCol>
              </a:tblGrid>
              <a:tr h="278130">
                <a:tc>
                  <a:txBody>
                    <a:bodyPr/>
                    <a:lstStyle/>
                    <a:p>
                      <a:endParaRPr lang="en-US" sz="1400" dirty="0">
                        <a:latin typeface="IBM Plex Sans" panose="020B0503050203000203" pitchFamily="34" charset="77"/>
                      </a:endParaRPr>
                    </a:p>
                  </a:txBody>
                  <a:tcPr marL="68580" marR="68580" marT="34290" marB="34290"/>
                </a:tc>
                <a:tc>
                  <a:txBody>
                    <a:bodyPr/>
                    <a:lstStyle/>
                    <a:p>
                      <a:r>
                        <a:rPr lang="en-US" sz="1400" dirty="0">
                          <a:latin typeface="IBM Plex Sans" panose="020B0503050203000203" pitchFamily="34" charset="77"/>
                        </a:rPr>
                        <a:t>Classic</a:t>
                      </a:r>
                    </a:p>
                  </a:txBody>
                  <a:tcPr marL="68580" marR="68580" marT="34290" marB="34290"/>
                </a:tc>
                <a:tc>
                  <a:txBody>
                    <a:bodyPr/>
                    <a:lstStyle/>
                    <a:p>
                      <a:r>
                        <a:rPr lang="en-US" sz="1400" dirty="0">
                          <a:latin typeface="IBM Plex Sans" panose="020B0503050203000203" pitchFamily="34" charset="77"/>
                        </a:rPr>
                        <a:t>Standard</a:t>
                      </a:r>
                    </a:p>
                  </a:txBody>
                  <a:tcPr marL="68580" marR="68580" marT="34290" marB="34290"/>
                </a:tc>
                <a:tc>
                  <a:txBody>
                    <a:bodyPr/>
                    <a:lstStyle/>
                    <a:p>
                      <a:r>
                        <a:rPr lang="en-US" sz="1400" dirty="0">
                          <a:latin typeface="IBM Plex Sans" panose="020B0503050203000203" pitchFamily="34" charset="77"/>
                        </a:rPr>
                        <a:t>Enterprise</a:t>
                      </a:r>
                    </a:p>
                  </a:txBody>
                  <a:tcPr marL="68580" marR="68580" marT="34290" marB="34290"/>
                </a:tc>
                <a:extLst>
                  <a:ext uri="{0D108BD9-81ED-4DB2-BD59-A6C34878D82A}">
                    <a16:rowId xmlns:a16="http://schemas.microsoft.com/office/drawing/2014/main" val="2928854038"/>
                  </a:ext>
                </a:extLst>
              </a:tr>
              <a:tr h="278130">
                <a:tc>
                  <a:txBody>
                    <a:bodyPr/>
                    <a:lstStyle/>
                    <a:p>
                      <a:r>
                        <a:rPr lang="en-US" sz="1400" dirty="0">
                          <a:latin typeface="IBM Plex Sans" panose="020B0503050203000203" pitchFamily="34" charset="77"/>
                        </a:rPr>
                        <a:t>Cluster tenancy</a:t>
                      </a:r>
                    </a:p>
                  </a:txBody>
                  <a:tcPr marL="68580" marR="68580" marT="34290" marB="34290"/>
                </a:tc>
                <a:tc>
                  <a:txBody>
                    <a:bodyPr/>
                    <a:lstStyle/>
                    <a:p>
                      <a:r>
                        <a:rPr lang="en-US" sz="1400" dirty="0">
                          <a:latin typeface="IBM Plex Sans" panose="020B0503050203000203" pitchFamily="34" charset="77"/>
                        </a:rPr>
                        <a:t>Multi-tenant</a:t>
                      </a:r>
                    </a:p>
                  </a:txBody>
                  <a:tcPr marL="68580" marR="68580" marT="34290" marB="34290"/>
                </a:tc>
                <a:tc>
                  <a:txBody>
                    <a:bodyPr/>
                    <a:lstStyle/>
                    <a:p>
                      <a:r>
                        <a:rPr lang="en-US" sz="1400" dirty="0">
                          <a:latin typeface="IBM Plex Sans" panose="020B0503050203000203" pitchFamily="34" charset="77"/>
                        </a:rPr>
                        <a:t>Multi-tenant</a:t>
                      </a:r>
                    </a:p>
                  </a:txBody>
                  <a:tcPr marL="68580" marR="68580" marT="34290" marB="34290"/>
                </a:tc>
                <a:tc>
                  <a:txBody>
                    <a:bodyPr/>
                    <a:lstStyle/>
                    <a:p>
                      <a:r>
                        <a:rPr lang="en-US" sz="1400" dirty="0">
                          <a:latin typeface="IBM Plex Sans" panose="020B0503050203000203" pitchFamily="34" charset="77"/>
                        </a:rPr>
                        <a:t>Single-tenant</a:t>
                      </a:r>
                    </a:p>
                  </a:txBody>
                  <a:tcPr marL="68580" marR="68580" marT="34290" marB="34290"/>
                </a:tc>
                <a:extLst>
                  <a:ext uri="{0D108BD9-81ED-4DB2-BD59-A6C34878D82A}">
                    <a16:rowId xmlns:a16="http://schemas.microsoft.com/office/drawing/2014/main" val="150005469"/>
                  </a:ext>
                </a:extLst>
              </a:tr>
              <a:tr h="278130">
                <a:tc>
                  <a:txBody>
                    <a:bodyPr/>
                    <a:lstStyle/>
                    <a:p>
                      <a:r>
                        <a:rPr lang="en-US" sz="1400" dirty="0">
                          <a:latin typeface="IBM Plex Sans" panose="020B0503050203000203" pitchFamily="34" charset="77"/>
                        </a:rPr>
                        <a:t>Availability zones</a:t>
                      </a:r>
                    </a:p>
                  </a:txBody>
                  <a:tcPr marL="68580" marR="68580" marT="34290" marB="34290"/>
                </a:tc>
                <a:tc>
                  <a:txBody>
                    <a:bodyPr/>
                    <a:lstStyle/>
                    <a:p>
                      <a:r>
                        <a:rPr lang="en-US" sz="1400" dirty="0">
                          <a:latin typeface="IBM Plex Sans" panose="020B0503050203000203" pitchFamily="34" charset="77"/>
                        </a:rPr>
                        <a:t>1 AZ</a:t>
                      </a:r>
                    </a:p>
                  </a:txBody>
                  <a:tcPr marL="68580" marR="68580" marT="34290" marB="34290"/>
                </a:tc>
                <a:tc>
                  <a:txBody>
                    <a:bodyPr/>
                    <a:lstStyle/>
                    <a:p>
                      <a:r>
                        <a:rPr lang="en-US" sz="1400" dirty="0">
                          <a:latin typeface="IBM Plex Sans" panose="020B0503050203000203" pitchFamily="34" charset="77"/>
                        </a:rPr>
                        <a:t>3 AZs</a:t>
                      </a:r>
                    </a:p>
                  </a:txBody>
                  <a:tcPr marL="68580" marR="68580" marT="34290" marB="34290"/>
                </a:tc>
                <a:tc>
                  <a:txBody>
                    <a:bodyPr/>
                    <a:lstStyle/>
                    <a:p>
                      <a:r>
                        <a:rPr lang="en-US" sz="1400" dirty="0">
                          <a:latin typeface="IBM Plex Sans" panose="020B0503050203000203" pitchFamily="34" charset="77"/>
                        </a:rPr>
                        <a:t>3 AZs</a:t>
                      </a:r>
                    </a:p>
                  </a:txBody>
                  <a:tcPr marL="68580" marR="68580" marT="34290" marB="34290"/>
                </a:tc>
                <a:extLst>
                  <a:ext uri="{0D108BD9-81ED-4DB2-BD59-A6C34878D82A}">
                    <a16:rowId xmlns:a16="http://schemas.microsoft.com/office/drawing/2014/main" val="3359490815"/>
                  </a:ext>
                </a:extLst>
              </a:tr>
              <a:tr h="278130">
                <a:tc>
                  <a:txBody>
                    <a:bodyPr/>
                    <a:lstStyle/>
                    <a:p>
                      <a:r>
                        <a:rPr lang="en-US" sz="1400" dirty="0">
                          <a:latin typeface="IBM Plex Sans" panose="020B0503050203000203" pitchFamily="34" charset="77"/>
                        </a:rPr>
                        <a:t>Access control</a:t>
                      </a:r>
                    </a:p>
                  </a:txBody>
                  <a:tcPr marL="68580" marR="68580" marT="34290" marB="34290"/>
                </a:tc>
                <a:tc>
                  <a:txBody>
                    <a:bodyPr/>
                    <a:lstStyle/>
                    <a:p>
                      <a:r>
                        <a:rPr lang="en-US" sz="1400" dirty="0">
                          <a:latin typeface="IBM Plex Sans" panose="020B0503050203000203" pitchFamily="34" charset="77"/>
                        </a:rPr>
                        <a:t>Per-tenant access control</a:t>
                      </a:r>
                    </a:p>
                  </a:txBody>
                  <a:tcPr marL="68580" marR="68580" marT="34290" marB="34290"/>
                </a:tc>
                <a:tc>
                  <a:txBody>
                    <a:bodyPr/>
                    <a:lstStyle/>
                    <a:p>
                      <a:r>
                        <a:rPr lang="en-US" sz="1400" dirty="0">
                          <a:latin typeface="IBM Plex Sans" panose="020B0503050203000203" pitchFamily="34" charset="77"/>
                        </a:rPr>
                        <a:t>Access control policies</a:t>
                      </a:r>
                    </a:p>
                  </a:txBody>
                  <a:tcPr marL="68580" marR="68580" marT="34290" marB="34290"/>
                </a:tc>
                <a:tc>
                  <a:txBody>
                    <a:bodyPr/>
                    <a:lstStyle/>
                    <a:p>
                      <a:r>
                        <a:rPr lang="en-US" sz="1400" dirty="0">
                          <a:latin typeface="IBM Plex Sans" panose="020B0503050203000203" pitchFamily="34" charset="77"/>
                        </a:rPr>
                        <a:t>Access control policies</a:t>
                      </a:r>
                    </a:p>
                  </a:txBody>
                  <a:tcPr marL="68580" marR="68580" marT="34290" marB="34290"/>
                </a:tc>
                <a:extLst>
                  <a:ext uri="{0D108BD9-81ED-4DB2-BD59-A6C34878D82A}">
                    <a16:rowId xmlns:a16="http://schemas.microsoft.com/office/drawing/2014/main" val="2205774561"/>
                  </a:ext>
                </a:extLst>
              </a:tr>
              <a:tr h="278130">
                <a:tc>
                  <a:txBody>
                    <a:bodyPr/>
                    <a:lstStyle/>
                    <a:p>
                      <a:r>
                        <a:rPr lang="en-US" sz="1400" dirty="0">
                          <a:latin typeface="IBM Plex Sans" panose="020B0503050203000203" pitchFamily="34" charset="77"/>
                        </a:rPr>
                        <a:t>Kafka version</a:t>
                      </a:r>
                    </a:p>
                  </a:txBody>
                  <a:tcPr marL="68580" marR="68580" marT="34290" marB="34290"/>
                </a:tc>
                <a:tc>
                  <a:txBody>
                    <a:bodyPr/>
                    <a:lstStyle/>
                    <a:p>
                      <a:r>
                        <a:rPr lang="en-US" sz="1400" dirty="0">
                          <a:latin typeface="IBM Plex Sans" panose="020B0503050203000203" pitchFamily="34" charset="77"/>
                        </a:rPr>
                        <a:t>1.1</a:t>
                      </a:r>
                    </a:p>
                  </a:txBody>
                  <a:tcPr marL="68580" marR="68580" marT="34290" marB="34290"/>
                </a:tc>
                <a:tc>
                  <a:txBody>
                    <a:bodyPr/>
                    <a:lstStyle/>
                    <a:p>
                      <a:r>
                        <a:rPr lang="en-US" sz="1400" dirty="0">
                          <a:latin typeface="IBM Plex Sans" panose="020B0503050203000203" pitchFamily="34" charset="77"/>
                        </a:rPr>
                        <a:t>2.2</a:t>
                      </a:r>
                    </a:p>
                  </a:txBody>
                  <a:tcPr marL="68580" marR="68580" marT="34290" marB="34290"/>
                </a:tc>
                <a:tc>
                  <a:txBody>
                    <a:bodyPr/>
                    <a:lstStyle/>
                    <a:p>
                      <a:r>
                        <a:rPr lang="en-US" sz="1400" dirty="0">
                          <a:latin typeface="IBM Plex Sans" panose="020B0503050203000203" pitchFamily="34" charset="77"/>
                        </a:rPr>
                        <a:t>1.1 (2.2 coming soon)</a:t>
                      </a:r>
                    </a:p>
                  </a:txBody>
                  <a:tcPr marL="68580" marR="68580" marT="34290" marB="34290"/>
                </a:tc>
                <a:extLst>
                  <a:ext uri="{0D108BD9-81ED-4DB2-BD59-A6C34878D82A}">
                    <a16:rowId xmlns:a16="http://schemas.microsoft.com/office/drawing/2014/main" val="986985922"/>
                  </a:ext>
                </a:extLst>
              </a:tr>
              <a:tr h="278130">
                <a:tc>
                  <a:txBody>
                    <a:bodyPr/>
                    <a:lstStyle/>
                    <a:p>
                      <a:r>
                        <a:rPr lang="en-US" sz="1400" dirty="0">
                          <a:latin typeface="IBM Plex Sans" panose="020B0503050203000203" pitchFamily="34" charset="77"/>
                        </a:rPr>
                        <a:t>New Event Streams UI</a:t>
                      </a:r>
                    </a:p>
                  </a:txBody>
                  <a:tcPr marL="68580" marR="68580" marT="34290" marB="34290"/>
                </a:tc>
                <a:tc>
                  <a:txBody>
                    <a:bodyPr/>
                    <a:lstStyle/>
                    <a:p>
                      <a:r>
                        <a:rPr lang="en-US" sz="1400" dirty="0">
                          <a:latin typeface="IBM Plex Sans" panose="020B0503050203000203" pitchFamily="34" charset="77"/>
                        </a:rPr>
                        <a:t>No</a:t>
                      </a:r>
                    </a:p>
                  </a:txBody>
                  <a:tcPr marL="68580" marR="68580" marT="34290" marB="34290"/>
                </a:tc>
                <a:tc>
                  <a:txBody>
                    <a:bodyPr/>
                    <a:lstStyle/>
                    <a:p>
                      <a:r>
                        <a:rPr lang="en-US" sz="1400" dirty="0">
                          <a:latin typeface="IBM Plex Sans" panose="020B0503050203000203" pitchFamily="34" charset="77"/>
                        </a:rPr>
                        <a:t>Yes</a:t>
                      </a:r>
                    </a:p>
                  </a:txBody>
                  <a:tcPr marL="68580" marR="68580" marT="34290" marB="34290"/>
                </a:tc>
                <a:tc>
                  <a:txBody>
                    <a:bodyPr/>
                    <a:lstStyle/>
                    <a:p>
                      <a:r>
                        <a:rPr lang="en-US" sz="1400" dirty="0">
                          <a:latin typeface="IBM Plex Sans" panose="020B0503050203000203" pitchFamily="34" charset="77"/>
                        </a:rPr>
                        <a:t>Yes</a:t>
                      </a:r>
                    </a:p>
                  </a:txBody>
                  <a:tcPr marL="68580" marR="68580" marT="34290" marB="34290"/>
                </a:tc>
                <a:extLst>
                  <a:ext uri="{0D108BD9-81ED-4DB2-BD59-A6C34878D82A}">
                    <a16:rowId xmlns:a16="http://schemas.microsoft.com/office/drawing/2014/main" val="550983172"/>
                  </a:ext>
                </a:extLst>
              </a:tr>
              <a:tr h="278130">
                <a:tc>
                  <a:txBody>
                    <a:bodyPr/>
                    <a:lstStyle/>
                    <a:p>
                      <a:r>
                        <a:rPr lang="en-US" sz="1400" dirty="0">
                          <a:latin typeface="IBM Plex Sans" panose="020B0503050203000203" pitchFamily="34" charset="77"/>
                        </a:rPr>
                        <a:t>REST producer API</a:t>
                      </a:r>
                    </a:p>
                  </a:txBody>
                  <a:tcPr marL="68580" marR="68580" marT="34290" marB="34290"/>
                </a:tc>
                <a:tc>
                  <a:txBody>
                    <a:bodyPr/>
                    <a:lstStyle/>
                    <a:p>
                      <a:r>
                        <a:rPr lang="en-US" sz="1400" dirty="0">
                          <a:latin typeface="IBM Plex Sans" panose="020B0503050203000203" pitchFamily="34" charset="77"/>
                        </a:rPr>
                        <a:t>No</a:t>
                      </a:r>
                    </a:p>
                  </a:txBody>
                  <a:tcPr marL="68580" marR="68580" marT="34290" marB="34290"/>
                </a:tc>
                <a:tc>
                  <a:txBody>
                    <a:bodyPr/>
                    <a:lstStyle/>
                    <a:p>
                      <a:r>
                        <a:rPr lang="en-US" sz="1400" dirty="0">
                          <a:latin typeface="IBM Plex Sans" panose="020B0503050203000203" pitchFamily="34" charset="77"/>
                        </a:rPr>
                        <a:t>Yes</a:t>
                      </a:r>
                    </a:p>
                  </a:txBody>
                  <a:tcPr marL="68580" marR="68580" marT="34290" marB="34290"/>
                </a:tc>
                <a:tc>
                  <a:txBody>
                    <a:bodyPr/>
                    <a:lstStyle/>
                    <a:p>
                      <a:r>
                        <a:rPr lang="en-US" sz="1400" dirty="0">
                          <a:latin typeface="IBM Plex Sans" panose="020B0503050203000203" pitchFamily="34" charset="77"/>
                        </a:rPr>
                        <a:t>No</a:t>
                      </a:r>
                    </a:p>
                  </a:txBody>
                  <a:tcPr marL="68580" marR="68580" marT="34290" marB="34290"/>
                </a:tc>
                <a:extLst>
                  <a:ext uri="{0D108BD9-81ED-4DB2-BD59-A6C34878D82A}">
                    <a16:rowId xmlns:a16="http://schemas.microsoft.com/office/drawing/2014/main" val="3358460461"/>
                  </a:ext>
                </a:extLst>
              </a:tr>
              <a:tr h="278130">
                <a:tc>
                  <a:txBody>
                    <a:bodyPr/>
                    <a:lstStyle/>
                    <a:p>
                      <a:r>
                        <a:rPr lang="en-US" sz="1400" dirty="0">
                          <a:latin typeface="IBM Plex Sans" panose="020B0503050203000203" pitchFamily="34" charset="77"/>
                        </a:rPr>
                        <a:t>Throughput limits</a:t>
                      </a:r>
                    </a:p>
                  </a:txBody>
                  <a:tcPr marL="68580" marR="68580" marT="34290" marB="34290"/>
                </a:tc>
                <a:tc>
                  <a:txBody>
                    <a:bodyPr/>
                    <a:lstStyle/>
                    <a:p>
                      <a:r>
                        <a:rPr lang="en-US" sz="1400" dirty="0">
                          <a:latin typeface="IBM Plex Sans" panose="020B0503050203000203" pitchFamily="34" charset="77"/>
                        </a:rPr>
                        <a:t>1MB/s per partition</a:t>
                      </a:r>
                    </a:p>
                  </a:txBody>
                  <a:tcPr marL="68580" marR="68580" marT="34290" marB="34290"/>
                </a:tc>
                <a:tc>
                  <a:txBody>
                    <a:bodyPr/>
                    <a:lstStyle/>
                    <a:p>
                      <a:r>
                        <a:rPr lang="en-US" sz="1400" dirty="0">
                          <a:latin typeface="IBM Plex Sans" panose="020B0503050203000203" pitchFamily="34" charset="77"/>
                        </a:rPr>
                        <a:t>1MB/s per partition</a:t>
                      </a:r>
                    </a:p>
                  </a:txBody>
                  <a:tcPr marL="68580" marR="68580" marT="34290" marB="34290"/>
                </a:tc>
                <a:tc>
                  <a:txBody>
                    <a:bodyPr/>
                    <a:lstStyle/>
                    <a:p>
                      <a:r>
                        <a:rPr lang="en-US" sz="1400" dirty="0">
                          <a:latin typeface="IBM Plex Sans" panose="020B0503050203000203" pitchFamily="34" charset="77"/>
                        </a:rPr>
                        <a:t>40MB/s (90MB/s peak)</a:t>
                      </a:r>
                    </a:p>
                  </a:txBody>
                  <a:tcPr marL="68580" marR="68580" marT="34290" marB="34290"/>
                </a:tc>
                <a:extLst>
                  <a:ext uri="{0D108BD9-81ED-4DB2-BD59-A6C34878D82A}">
                    <a16:rowId xmlns:a16="http://schemas.microsoft.com/office/drawing/2014/main" val="521729671"/>
                  </a:ext>
                </a:extLst>
              </a:tr>
              <a:tr h="278130">
                <a:tc>
                  <a:txBody>
                    <a:bodyPr/>
                    <a:lstStyle/>
                    <a:p>
                      <a:r>
                        <a:rPr lang="en-US" sz="1400" dirty="0">
                          <a:latin typeface="IBM Plex Sans" panose="020B0503050203000203" pitchFamily="34" charset="77"/>
                        </a:rPr>
                        <a:t>Retention</a:t>
                      </a:r>
                    </a:p>
                  </a:txBody>
                  <a:tcPr marL="68580" marR="68580" marT="34290" marB="34290"/>
                </a:tc>
                <a:tc>
                  <a:txBody>
                    <a:bodyPr/>
                    <a:lstStyle/>
                    <a:p>
                      <a:r>
                        <a:rPr lang="en-US" sz="1400" dirty="0">
                          <a:latin typeface="IBM Plex Sans" panose="020B0503050203000203" pitchFamily="34" charset="77"/>
                        </a:rPr>
                        <a:t>1GB, 30 days</a:t>
                      </a:r>
                    </a:p>
                  </a:txBody>
                  <a:tcPr marL="68580" marR="68580" marT="34290" marB="34290"/>
                </a:tc>
                <a:tc>
                  <a:txBody>
                    <a:bodyPr/>
                    <a:lstStyle/>
                    <a:p>
                      <a:r>
                        <a:rPr lang="en-US" sz="1400" dirty="0">
                          <a:latin typeface="IBM Plex Sans" panose="020B0503050203000203" pitchFamily="34" charset="77"/>
                        </a:rPr>
                        <a:t>1GB, 30 days</a:t>
                      </a:r>
                    </a:p>
                  </a:txBody>
                  <a:tcPr marL="68580" marR="68580" marT="34290" marB="34290"/>
                </a:tc>
                <a:tc>
                  <a:txBody>
                    <a:bodyPr/>
                    <a:lstStyle/>
                    <a:p>
                      <a:r>
                        <a:rPr lang="en-US" sz="1400" dirty="0">
                          <a:latin typeface="IBM Plex Sans" panose="020B0503050203000203" pitchFamily="34" charset="77"/>
                        </a:rPr>
                        <a:t>Limited by storage only</a:t>
                      </a:r>
                    </a:p>
                  </a:txBody>
                  <a:tcPr marL="68580" marR="68580" marT="34290" marB="34290"/>
                </a:tc>
                <a:extLst>
                  <a:ext uri="{0D108BD9-81ED-4DB2-BD59-A6C34878D82A}">
                    <a16:rowId xmlns:a16="http://schemas.microsoft.com/office/drawing/2014/main" val="1932557823"/>
                  </a:ext>
                </a:extLst>
              </a:tr>
              <a:tr h="278130">
                <a:tc>
                  <a:txBody>
                    <a:bodyPr/>
                    <a:lstStyle/>
                    <a:p>
                      <a:r>
                        <a:rPr lang="en-US" sz="1400" dirty="0">
                          <a:latin typeface="IBM Plex Sans" panose="020B0503050203000203" pitchFamily="34" charset="77"/>
                        </a:rPr>
                        <a:t>Availability</a:t>
                      </a:r>
                    </a:p>
                  </a:txBody>
                  <a:tcPr marL="68580" marR="68580" marT="34290" marB="34290"/>
                </a:tc>
                <a:tc>
                  <a:txBody>
                    <a:bodyPr/>
                    <a:lstStyle/>
                    <a:p>
                      <a:r>
                        <a:rPr lang="en-US" sz="1400" dirty="0">
                          <a:latin typeface="IBM Plex Sans" panose="020B0503050203000203" pitchFamily="34" charset="77"/>
                        </a:rPr>
                        <a:t>99.5%</a:t>
                      </a:r>
                    </a:p>
                  </a:txBody>
                  <a:tcPr marL="68580" marR="68580" marT="34290" marB="34290"/>
                </a:tc>
                <a:tc>
                  <a:txBody>
                    <a:bodyPr/>
                    <a:lstStyle/>
                    <a:p>
                      <a:r>
                        <a:rPr lang="en-US" sz="1400" dirty="0">
                          <a:latin typeface="IBM Plex Sans" panose="020B0503050203000203" pitchFamily="34" charset="77"/>
                        </a:rPr>
                        <a:t>99.95%</a:t>
                      </a:r>
                    </a:p>
                  </a:txBody>
                  <a:tcPr marL="68580" marR="68580" marT="34290" marB="34290"/>
                </a:tc>
                <a:tc>
                  <a:txBody>
                    <a:bodyPr/>
                    <a:lstStyle/>
                    <a:p>
                      <a:r>
                        <a:rPr lang="en-US" sz="1400" dirty="0">
                          <a:latin typeface="IBM Plex Sans" panose="020B0503050203000203" pitchFamily="34" charset="77"/>
                        </a:rPr>
                        <a:t>99.95%</a:t>
                      </a:r>
                    </a:p>
                  </a:txBody>
                  <a:tcPr marL="68580" marR="68580" marT="34290" marB="34290"/>
                </a:tc>
                <a:extLst>
                  <a:ext uri="{0D108BD9-81ED-4DB2-BD59-A6C34878D82A}">
                    <a16:rowId xmlns:a16="http://schemas.microsoft.com/office/drawing/2014/main" val="1036464000"/>
                  </a:ext>
                </a:extLst>
              </a:tr>
              <a:tr h="480060">
                <a:tc>
                  <a:txBody>
                    <a:bodyPr/>
                    <a:lstStyle/>
                    <a:p>
                      <a:r>
                        <a:rPr lang="en-US" sz="1400" dirty="0">
                          <a:latin typeface="IBM Plex Sans" panose="020B0503050203000203" pitchFamily="34" charset="77"/>
                        </a:rPr>
                        <a:t>Pricing</a:t>
                      </a:r>
                    </a:p>
                  </a:txBody>
                  <a:tcPr marL="68580" marR="68580" marT="34290" marB="34290"/>
                </a:tc>
                <a:tc>
                  <a:txBody>
                    <a:bodyPr/>
                    <a:lstStyle/>
                    <a:p>
                      <a:r>
                        <a:rPr lang="en-US" sz="1400" dirty="0">
                          <a:latin typeface="IBM Plex Sans" panose="020B0503050203000203" pitchFamily="34" charset="77"/>
                        </a:rPr>
                        <a:t>Per partition month</a:t>
                      </a:r>
                    </a:p>
                    <a:p>
                      <a:r>
                        <a:rPr lang="en-US" sz="1400" dirty="0">
                          <a:latin typeface="IBM Plex Sans" panose="020B0503050203000203" pitchFamily="34" charset="77"/>
                        </a:rPr>
                        <a:t>Message volume</a:t>
                      </a:r>
                    </a:p>
                  </a:txBody>
                  <a:tcPr marL="68580" marR="68580" marT="34290" marB="34290"/>
                </a:tc>
                <a:tc>
                  <a:txBody>
                    <a:bodyPr/>
                    <a:lstStyle/>
                    <a:p>
                      <a:r>
                        <a:rPr lang="en-US" sz="1400" dirty="0">
                          <a:latin typeface="IBM Plex Sans" panose="020B0503050203000203" pitchFamily="34" charset="77"/>
                        </a:rPr>
                        <a:t>Per instance hour</a:t>
                      </a:r>
                    </a:p>
                    <a:p>
                      <a:r>
                        <a:rPr lang="en-US" sz="1400" dirty="0">
                          <a:latin typeface="IBM Plex Sans" panose="020B0503050203000203" pitchFamily="34" charset="77"/>
                        </a:rPr>
                        <a:t>Outbound data volume</a:t>
                      </a:r>
                    </a:p>
                  </a:txBody>
                  <a:tcPr marL="68580" marR="68580" marT="34290" marB="34290"/>
                </a:tc>
                <a:tc>
                  <a:txBody>
                    <a:bodyPr/>
                    <a:lstStyle/>
                    <a:p>
                      <a:r>
                        <a:rPr lang="en-US" sz="1400" dirty="0">
                          <a:latin typeface="IBM Plex Sans" panose="020B0503050203000203" pitchFamily="34" charset="77"/>
                        </a:rPr>
                        <a:t>Per instance hour</a:t>
                      </a:r>
                    </a:p>
                  </a:txBody>
                  <a:tcPr marL="68580" marR="68580" marT="34290" marB="34290"/>
                </a:tc>
                <a:extLst>
                  <a:ext uri="{0D108BD9-81ED-4DB2-BD59-A6C34878D82A}">
                    <a16:rowId xmlns:a16="http://schemas.microsoft.com/office/drawing/2014/main" val="1237233183"/>
                  </a:ext>
                </a:extLst>
              </a:tr>
            </a:tbl>
          </a:graphicData>
        </a:graphic>
      </p:graphicFrame>
    </p:spTree>
    <p:extLst>
      <p:ext uri="{BB962C8B-B14F-4D97-AF65-F5344CB8AC3E}">
        <p14:creationId xmlns:p14="http://schemas.microsoft.com/office/powerpoint/2010/main" val="9026139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75430" y="0"/>
            <a:ext cx="2468572" cy="5143500"/>
          </a:xfrm>
          <a:prstGeom prst="rect">
            <a:avLst/>
          </a:prstGeom>
          <a:solidFill>
            <a:srgbClr val="272248"/>
          </a:solidFill>
        </p:spPr>
        <p:txBody>
          <a:bodyPr wrap="square" lIns="0" tIns="0" rIns="0" bIns="0" rtlCol="0" anchor="ctr">
            <a:noAutofit/>
          </a:bodyPr>
          <a:lstStyle/>
          <a:p>
            <a:pPr algn="ctr"/>
            <a:endParaRPr lang="en-US" sz="1200" dirty="0" err="1">
              <a:solidFill>
                <a:srgbClr val="FFFFFF"/>
              </a:solidFill>
              <a:latin typeface="IBM Plex Sans" panose="020B0503050203000203" pitchFamily="34" charset="77"/>
              <a:cs typeface="Arial"/>
            </a:endParaRPr>
          </a:p>
        </p:txBody>
      </p:sp>
      <p:sp>
        <p:nvSpPr>
          <p:cNvPr id="27" name="Title 1"/>
          <p:cNvSpPr>
            <a:spLocks noGrp="1"/>
          </p:cNvSpPr>
          <p:nvPr>
            <p:ph type="title"/>
          </p:nvPr>
        </p:nvSpPr>
        <p:spPr/>
        <p:txBody>
          <a:bodyPr/>
          <a:lstStyle/>
          <a:p>
            <a:r>
              <a:rPr lang="en-US" sz="2250" dirty="0">
                <a:latin typeface="IBM Plex Sans" panose="020B0503050203000203" pitchFamily="34" charset="77"/>
              </a:rPr>
              <a:t>Core Services of IBM Cloud Private</a:t>
            </a:r>
            <a:endParaRPr lang="en-US" sz="2250" dirty="0">
              <a:solidFill>
                <a:schemeClr val="accent1">
                  <a:lumMod val="20000"/>
                  <a:lumOff val="80000"/>
                </a:schemeClr>
              </a:solidFill>
              <a:latin typeface="IBM Plex Sans" panose="020B0503050203000203" pitchFamily="34" charset="77"/>
            </a:endParaRP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chemeClr val="bg2"/>
                </a:solidFill>
                <a:latin typeface="IBM Plex Sans" panose="020B0503050203000203" pitchFamily="34" charset="77"/>
              </a:rPr>
              <a:pPr/>
              <a:t>48</a:t>
            </a:fld>
            <a:endParaRPr lang="en-US" dirty="0">
              <a:solidFill>
                <a:schemeClr val="bg2"/>
              </a:solidFill>
              <a:latin typeface="IBM Plex Sans" panose="020B0503050203000203" pitchFamily="34" charset="77"/>
            </a:endParaRPr>
          </a:p>
        </p:txBody>
      </p:sp>
      <p:sp>
        <p:nvSpPr>
          <p:cNvPr id="20" name="Slide Number Placeholder 1"/>
          <p:cNvSpPr txBox="1">
            <a:spLocks/>
          </p:cNvSpPr>
          <p:nvPr/>
        </p:nvSpPr>
        <p:spPr>
          <a:xfrm>
            <a:off x="6858000" y="48264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a:latin typeface="IBM Plex Sans" panose="020B0503050203000203" pitchFamily="34" charset="77"/>
              </a:rPr>
              <a:pPr/>
              <a:t>48</a:t>
            </a:fld>
            <a:endParaRPr lang="en-US" dirty="0">
              <a:latin typeface="IBM Plex Sans" panose="020B0503050203000203" pitchFamily="34" charset="77"/>
            </a:endParaRPr>
          </a:p>
        </p:txBody>
      </p:sp>
      <p:sp>
        <p:nvSpPr>
          <p:cNvPr id="22" name="Slide Number Placeholder 1"/>
          <p:cNvSpPr txBox="1">
            <a:spLocks/>
          </p:cNvSpPr>
          <p:nvPr/>
        </p:nvSpPr>
        <p:spPr>
          <a:xfrm>
            <a:off x="6858000" y="48264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a:solidFill>
                  <a:schemeClr val="tx1"/>
                </a:solidFill>
                <a:latin typeface="IBM Plex Sans" panose="020B0503050203000203" pitchFamily="34" charset="77"/>
              </a:rPr>
              <a:pPr/>
              <a:t>48</a:t>
            </a:fld>
            <a:endParaRPr lang="en-US" dirty="0">
              <a:solidFill>
                <a:schemeClr val="tx1"/>
              </a:solidFill>
              <a:latin typeface="IBM Plex Sans" panose="020B0503050203000203" pitchFamily="34" charset="77"/>
            </a:endParaRPr>
          </a:p>
        </p:txBody>
      </p:sp>
      <p:sp>
        <p:nvSpPr>
          <p:cNvPr id="21" name="Rectangle 20"/>
          <p:cNvSpPr/>
          <p:nvPr/>
        </p:nvSpPr>
        <p:spPr>
          <a:xfrm>
            <a:off x="187561" y="758486"/>
            <a:ext cx="6280010" cy="2643273"/>
          </a:xfrm>
          <a:prstGeom prst="rect">
            <a:avLst/>
          </a:prstGeom>
          <a:solidFill>
            <a:schemeClr val="accent1"/>
          </a:solidFill>
          <a:ln w="9525"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defTabSz="685755">
              <a:lnSpc>
                <a:spcPct val="90000"/>
              </a:lnSpc>
            </a:pPr>
            <a:endParaRPr lang="en-US" sz="1500" dirty="0">
              <a:solidFill>
                <a:srgbClr val="6D6E70"/>
              </a:solidFill>
              <a:latin typeface="IBM Plex Sans" panose="020B0503050203000203" pitchFamily="34" charset="77"/>
              <a:ea typeface="HelvNeue Light for IBM"/>
              <a:cs typeface="HelvNeue Light for IBM"/>
              <a:sym typeface="HelvNeue Light for IBM"/>
            </a:endParaRPr>
          </a:p>
          <a:p>
            <a:pPr defTabSz="685755">
              <a:lnSpc>
                <a:spcPct val="90000"/>
              </a:lnSpc>
            </a:pPr>
            <a:endParaRPr lang="en-US" sz="1500" dirty="0">
              <a:solidFill>
                <a:srgbClr val="6D6E70"/>
              </a:solidFill>
              <a:latin typeface="IBM Plex Sans" panose="020B0503050203000203" pitchFamily="34" charset="77"/>
              <a:ea typeface="HelvNeue Light for IBM"/>
              <a:cs typeface="HelvNeue Light for IBM"/>
              <a:sym typeface="HelvNeue Light for IBM"/>
            </a:endParaRPr>
          </a:p>
          <a:p>
            <a:pPr defTabSz="685755">
              <a:lnSpc>
                <a:spcPct val="90000"/>
              </a:lnSpc>
            </a:pPr>
            <a:endParaRPr lang="en-US" sz="1500" dirty="0">
              <a:solidFill>
                <a:srgbClr val="6D6E70"/>
              </a:solidFill>
              <a:latin typeface="IBM Plex Sans" panose="020B0503050203000203" pitchFamily="34" charset="77"/>
              <a:ea typeface="HelvNeue Light for IBM"/>
              <a:cs typeface="HelvNeue Light for IBM"/>
              <a:sym typeface="HelvNeue Light for IBM"/>
            </a:endParaRPr>
          </a:p>
          <a:p>
            <a:pPr defTabSz="685755">
              <a:lnSpc>
                <a:spcPct val="90000"/>
              </a:lnSpc>
            </a:pPr>
            <a:endParaRPr lang="en-US" sz="1500" dirty="0">
              <a:solidFill>
                <a:srgbClr val="6D6E70"/>
              </a:solidFill>
              <a:latin typeface="IBM Plex Sans" panose="020B0503050203000203" pitchFamily="34" charset="77"/>
              <a:ea typeface="HelvNeue Light for IBM"/>
              <a:cs typeface="HelvNeue Light for IBM"/>
              <a:sym typeface="HelvNeue Light for IBM"/>
            </a:endParaRPr>
          </a:p>
          <a:p>
            <a:pPr defTabSz="685755">
              <a:lnSpc>
                <a:spcPct val="90000"/>
              </a:lnSpc>
            </a:pPr>
            <a:endParaRPr lang="en-US" sz="1500" dirty="0">
              <a:solidFill>
                <a:srgbClr val="6D6E70"/>
              </a:solidFill>
              <a:latin typeface="IBM Plex Sans" panose="020B0503050203000203" pitchFamily="34" charset="77"/>
              <a:ea typeface="HelvNeue Light for IBM"/>
              <a:cs typeface="HelvNeue Light for IBM"/>
              <a:sym typeface="HelvNeue Light for IBM"/>
            </a:endParaRPr>
          </a:p>
          <a:p>
            <a:pPr defTabSz="685755">
              <a:lnSpc>
                <a:spcPct val="90000"/>
              </a:lnSpc>
            </a:pPr>
            <a:endParaRPr lang="en-US" sz="1500" dirty="0">
              <a:solidFill>
                <a:srgbClr val="6D6E70"/>
              </a:solidFill>
              <a:latin typeface="IBM Plex Sans" panose="020B0503050203000203" pitchFamily="34" charset="77"/>
              <a:ea typeface="HelvNeue Light for IBM"/>
              <a:cs typeface="HelvNeue Light for IBM"/>
              <a:sym typeface="HelvNeue Light for IBM"/>
            </a:endParaRPr>
          </a:p>
          <a:p>
            <a:pPr defTabSz="685755">
              <a:lnSpc>
                <a:spcPct val="90000"/>
              </a:lnSpc>
            </a:pPr>
            <a:endParaRPr lang="en-US" sz="1500" dirty="0">
              <a:solidFill>
                <a:srgbClr val="6D6E70"/>
              </a:solidFill>
              <a:latin typeface="IBM Plex Sans" panose="020B0503050203000203" pitchFamily="34" charset="77"/>
              <a:ea typeface="HelvNeue Light for IBM"/>
              <a:cs typeface="HelvNeue Light for IBM"/>
              <a:sym typeface="HelvNeue Light for IBM"/>
            </a:endParaRPr>
          </a:p>
          <a:p>
            <a:pPr defTabSz="685755">
              <a:lnSpc>
                <a:spcPct val="90000"/>
              </a:lnSpc>
            </a:pPr>
            <a:endParaRPr lang="en-US" sz="1500" dirty="0">
              <a:solidFill>
                <a:srgbClr val="6D6E70"/>
              </a:solidFill>
              <a:latin typeface="IBM Plex Sans" panose="020B0503050203000203" pitchFamily="34" charset="77"/>
              <a:ea typeface="HelvNeue Light for IBM"/>
              <a:cs typeface="HelvNeue Light for IBM"/>
              <a:sym typeface="HelvNeue Light for IBM"/>
            </a:endParaRPr>
          </a:p>
          <a:p>
            <a:pPr defTabSz="685755">
              <a:lnSpc>
                <a:spcPct val="90000"/>
              </a:lnSpc>
            </a:pPr>
            <a:endParaRPr lang="en-US" sz="1500" dirty="0">
              <a:solidFill>
                <a:srgbClr val="6D6E70"/>
              </a:solidFill>
              <a:latin typeface="IBM Plex Sans" panose="020B0503050203000203" pitchFamily="34" charset="77"/>
              <a:ea typeface="HelvNeue Light for IBM"/>
              <a:cs typeface="HelvNeue Light for IBM"/>
              <a:sym typeface="HelvNeue Light for IBM"/>
            </a:endParaRPr>
          </a:p>
          <a:p>
            <a:pPr defTabSz="685755">
              <a:lnSpc>
                <a:spcPct val="90000"/>
              </a:lnSpc>
            </a:pPr>
            <a:endParaRPr lang="en-US" sz="1500" dirty="0">
              <a:solidFill>
                <a:srgbClr val="6D6E70"/>
              </a:solidFill>
              <a:latin typeface="IBM Plex Sans" panose="020B0503050203000203" pitchFamily="34" charset="77"/>
              <a:ea typeface="HelvNeue Light for IBM"/>
              <a:cs typeface="HelvNeue Light for IBM"/>
              <a:sym typeface="HelvNeue Light for IBM"/>
            </a:endParaRPr>
          </a:p>
          <a:p>
            <a:pPr defTabSz="685755">
              <a:lnSpc>
                <a:spcPct val="90000"/>
              </a:lnSpc>
            </a:pPr>
            <a:endParaRPr lang="en-US" sz="1500" dirty="0">
              <a:solidFill>
                <a:srgbClr val="6D6E70"/>
              </a:solidFill>
              <a:latin typeface="IBM Plex Sans" panose="020B0503050203000203" pitchFamily="34" charset="77"/>
              <a:ea typeface="HelvNeue Light for IBM"/>
              <a:cs typeface="HelvNeue Light for IBM"/>
              <a:sym typeface="HelvNeue Light for IBM"/>
            </a:endParaRPr>
          </a:p>
          <a:p>
            <a:pPr defTabSz="685755">
              <a:lnSpc>
                <a:spcPct val="90000"/>
              </a:lnSpc>
            </a:pPr>
            <a:endParaRPr lang="en-US" sz="1500" dirty="0">
              <a:solidFill>
                <a:srgbClr val="6D6E70"/>
              </a:solidFill>
              <a:latin typeface="IBM Plex Sans" panose="020B0503050203000203" pitchFamily="34" charset="77"/>
              <a:ea typeface="HelvNeue Light for IBM"/>
              <a:cs typeface="HelvNeue Light for IBM"/>
              <a:sym typeface="HelvNeue Light for IBM"/>
            </a:endParaRPr>
          </a:p>
          <a:p>
            <a:pPr defTabSz="685755">
              <a:lnSpc>
                <a:spcPct val="90000"/>
              </a:lnSpc>
            </a:pPr>
            <a:endParaRPr lang="en-US" sz="1500" dirty="0">
              <a:solidFill>
                <a:srgbClr val="6D6E70"/>
              </a:solidFill>
              <a:latin typeface="IBM Plex Sans" panose="020B0503050203000203" pitchFamily="34" charset="77"/>
              <a:ea typeface="HelvNeue Light for IBM"/>
              <a:cs typeface="HelvNeue Light for IBM"/>
              <a:sym typeface="HelvNeue Light for IBM"/>
            </a:endParaRPr>
          </a:p>
          <a:p>
            <a:pPr defTabSz="685755">
              <a:lnSpc>
                <a:spcPct val="90000"/>
              </a:lnSpc>
            </a:pPr>
            <a:endParaRPr lang="en-US" sz="1500" dirty="0">
              <a:solidFill>
                <a:srgbClr val="6D6E70"/>
              </a:solidFill>
              <a:latin typeface="IBM Plex Sans" panose="020B0503050203000203" pitchFamily="34" charset="77"/>
              <a:ea typeface="HelvNeue Light for IBM"/>
              <a:cs typeface="HelvNeue Light for IBM"/>
              <a:sym typeface="HelvNeue Light for IBM"/>
            </a:endParaRPr>
          </a:p>
          <a:p>
            <a:pPr defTabSz="685755">
              <a:lnSpc>
                <a:spcPct val="90000"/>
              </a:lnSpc>
            </a:pPr>
            <a:endParaRPr lang="en-US" sz="1500" dirty="0">
              <a:solidFill>
                <a:srgbClr val="6D6E70"/>
              </a:solidFill>
              <a:latin typeface="IBM Plex Sans" panose="020B0503050203000203" pitchFamily="34" charset="77"/>
              <a:ea typeface="HelvNeue Light for IBM"/>
              <a:cs typeface="HelvNeue Light for IBM"/>
              <a:sym typeface="HelvNeue Light for IBM"/>
            </a:endParaRPr>
          </a:p>
          <a:p>
            <a:pPr defTabSz="685755">
              <a:lnSpc>
                <a:spcPct val="90000"/>
              </a:lnSpc>
            </a:pPr>
            <a:endParaRPr lang="en-US" sz="1500" dirty="0">
              <a:solidFill>
                <a:srgbClr val="6D6E70"/>
              </a:solidFill>
              <a:latin typeface="IBM Plex Sans" panose="020B0503050203000203" pitchFamily="34" charset="77"/>
              <a:ea typeface="HelvNeue Light for IBM"/>
              <a:cs typeface="HelvNeue Light for IBM"/>
              <a:sym typeface="HelvNeue Light for IBM"/>
            </a:endParaRPr>
          </a:p>
          <a:p>
            <a:pPr defTabSz="685755">
              <a:lnSpc>
                <a:spcPct val="90000"/>
              </a:lnSpc>
            </a:pPr>
            <a:endParaRPr lang="en-US" sz="1500" dirty="0">
              <a:solidFill>
                <a:srgbClr val="6D6E70"/>
              </a:solidFill>
              <a:latin typeface="IBM Plex Sans" panose="020B0503050203000203" pitchFamily="34" charset="77"/>
              <a:ea typeface="HelvNeue Light for IBM"/>
              <a:cs typeface="HelvNeue Light for IBM"/>
              <a:sym typeface="HelvNeue Light for IBM"/>
            </a:endParaRPr>
          </a:p>
          <a:p>
            <a:pPr defTabSz="685755">
              <a:lnSpc>
                <a:spcPct val="90000"/>
              </a:lnSpc>
            </a:pPr>
            <a:endParaRPr lang="en-US" sz="1500" dirty="0">
              <a:solidFill>
                <a:srgbClr val="6D6E70"/>
              </a:solidFill>
              <a:latin typeface="IBM Plex Sans" panose="020B0503050203000203" pitchFamily="34" charset="77"/>
              <a:ea typeface="HelvNeue Light for IBM"/>
              <a:cs typeface="HelvNeue Light for IBM"/>
              <a:sym typeface="HelvNeue Light for IBM"/>
            </a:endParaRPr>
          </a:p>
        </p:txBody>
      </p:sp>
      <p:sp>
        <p:nvSpPr>
          <p:cNvPr id="28" name="Rectangle 27"/>
          <p:cNvSpPr/>
          <p:nvPr/>
        </p:nvSpPr>
        <p:spPr>
          <a:xfrm>
            <a:off x="234055" y="3690589"/>
            <a:ext cx="2225537" cy="413131"/>
          </a:xfrm>
          <a:prstGeom prst="rect">
            <a:avLst/>
          </a:prstGeom>
          <a:noFill/>
          <a:ln>
            <a:noFill/>
          </a:ln>
        </p:spPr>
        <p:txBody>
          <a:bodyPr wrap="square" lIns="91440" tIns="0" rIns="0" bIns="0" rtlCol="0" anchor="ctr">
            <a:noAutofit/>
          </a:bodyPr>
          <a:lstStyle/>
          <a:p>
            <a:pPr>
              <a:spcBef>
                <a:spcPts val="600"/>
              </a:spcBef>
            </a:pPr>
            <a:r>
              <a:rPr lang="en-US" sz="1600" dirty="0">
                <a:solidFill>
                  <a:srgbClr val="000000"/>
                </a:solidFill>
                <a:latin typeface="IBM Plex Sans" panose="020B0503050203000203" pitchFamily="34" charset="77"/>
                <a:ea typeface="Arial" charset="0"/>
                <a:cs typeface="Arial" charset="0"/>
                <a:sym typeface="Helvetica Neue"/>
              </a:rPr>
              <a:t>Choose your</a:t>
            </a:r>
            <a:br>
              <a:rPr lang="en-US" sz="1600" dirty="0">
                <a:solidFill>
                  <a:srgbClr val="000000"/>
                </a:solidFill>
                <a:latin typeface="IBM Plex Sans" panose="020B0503050203000203" pitchFamily="34" charset="77"/>
                <a:ea typeface="Arial" charset="0"/>
                <a:cs typeface="Arial" charset="0"/>
                <a:sym typeface="Helvetica Neue"/>
              </a:rPr>
            </a:br>
            <a:r>
              <a:rPr lang="en-US" sz="1600" dirty="0">
                <a:solidFill>
                  <a:srgbClr val="000000"/>
                </a:solidFill>
                <a:latin typeface="IBM Plex Sans" panose="020B0503050203000203" pitchFamily="34" charset="77"/>
                <a:ea typeface="Arial" charset="0"/>
                <a:cs typeface="Arial" charset="0"/>
                <a:sym typeface="Helvetica Neue"/>
              </a:rPr>
              <a:t>infrastructure:</a:t>
            </a:r>
          </a:p>
        </p:txBody>
      </p:sp>
      <p:grpSp>
        <p:nvGrpSpPr>
          <p:cNvPr id="29" name="Group 28">
            <a:extLst>
              <a:ext uri="{FF2B5EF4-FFF2-40B4-BE49-F238E27FC236}">
                <a16:creationId xmlns:a16="http://schemas.microsoft.com/office/drawing/2014/main" id="{78121E23-336E-483B-AD1E-F2DDB8EECC2C}"/>
              </a:ext>
            </a:extLst>
          </p:cNvPr>
          <p:cNvGrpSpPr/>
          <p:nvPr/>
        </p:nvGrpSpPr>
        <p:grpSpPr>
          <a:xfrm>
            <a:off x="241248" y="1674697"/>
            <a:ext cx="6172639" cy="804903"/>
            <a:chOff x="314035" y="2338728"/>
            <a:chExt cx="6172639" cy="804903"/>
          </a:xfrm>
          <a:solidFill>
            <a:schemeClr val="bg2"/>
          </a:solidFill>
        </p:grpSpPr>
        <p:sp>
          <p:nvSpPr>
            <p:cNvPr id="30" name="Rectangle 29"/>
            <p:cNvSpPr/>
            <p:nvPr/>
          </p:nvSpPr>
          <p:spPr>
            <a:xfrm>
              <a:off x="314035" y="2338728"/>
              <a:ext cx="6172639" cy="804903"/>
            </a:xfrm>
            <a:prstGeom prst="rect">
              <a:avLst/>
            </a:prstGeom>
            <a:grpFill/>
            <a:ln>
              <a:noFill/>
            </a:ln>
          </p:spPr>
          <p:txBody>
            <a:bodyPr wrap="square" lIns="1554480" tIns="0" rIns="0" bIns="0" rtlCol="0" anchor="ctr">
              <a:noAutofit/>
            </a:bodyPr>
            <a:lstStyle/>
            <a:p>
              <a:pPr marL="11113">
                <a:spcBef>
                  <a:spcPts val="600"/>
                </a:spcBef>
              </a:pPr>
              <a:endParaRPr lang="en-US" sz="1800" dirty="0">
                <a:solidFill>
                  <a:srgbClr val="000000"/>
                </a:solidFill>
                <a:latin typeface="IBM Plex Sans" panose="020B0503050203000203" pitchFamily="34" charset="77"/>
                <a:ea typeface="Arial" charset="0"/>
                <a:cs typeface="Arial" charset="0"/>
                <a:sym typeface="Helvetica Neue"/>
              </a:endParaRPr>
            </a:p>
          </p:txBody>
        </p:sp>
        <p:pic>
          <p:nvPicPr>
            <p:cNvPr id="31" name="Picture 3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76965" y="2426413"/>
              <a:ext cx="620400" cy="620400"/>
            </a:xfrm>
            <a:prstGeom prst="rect">
              <a:avLst/>
            </a:prstGeom>
            <a:grpFill/>
          </p:spPr>
        </p:pic>
      </p:grpSp>
      <p:sp>
        <p:nvSpPr>
          <p:cNvPr id="32" name="Rectangle 31"/>
          <p:cNvSpPr/>
          <p:nvPr/>
        </p:nvSpPr>
        <p:spPr>
          <a:xfrm>
            <a:off x="241248" y="2545904"/>
            <a:ext cx="6172639" cy="804903"/>
          </a:xfrm>
          <a:prstGeom prst="rect">
            <a:avLst/>
          </a:prstGeom>
          <a:solidFill>
            <a:schemeClr val="bg2"/>
          </a:solidFill>
          <a:ln>
            <a:noFill/>
          </a:ln>
        </p:spPr>
        <p:txBody>
          <a:bodyPr wrap="square" lIns="1554480" tIns="0" rIns="0" bIns="0" rtlCol="0" anchor="ctr">
            <a:noAutofit/>
          </a:bodyPr>
          <a:lstStyle/>
          <a:p>
            <a:pPr>
              <a:spcBef>
                <a:spcPts val="600"/>
              </a:spcBef>
            </a:pPr>
            <a:endParaRPr lang="en-US" sz="1800" dirty="0">
              <a:solidFill>
                <a:srgbClr val="000000"/>
              </a:solidFill>
              <a:latin typeface="IBM Plex Sans" panose="020B0503050203000203" pitchFamily="34" charset="77"/>
              <a:ea typeface="Arial" charset="0"/>
              <a:cs typeface="Arial" charset="0"/>
              <a:sym typeface="Helvetica Neue"/>
            </a:endParaRPr>
          </a:p>
        </p:txBody>
      </p:sp>
      <p:grpSp>
        <p:nvGrpSpPr>
          <p:cNvPr id="33" name="Group 32">
            <a:extLst>
              <a:ext uri="{FF2B5EF4-FFF2-40B4-BE49-F238E27FC236}">
                <a16:creationId xmlns:a16="http://schemas.microsoft.com/office/drawing/2014/main" id="{E5C93019-730F-7846-9D5D-511C2997481E}"/>
              </a:ext>
            </a:extLst>
          </p:cNvPr>
          <p:cNvGrpSpPr/>
          <p:nvPr/>
        </p:nvGrpSpPr>
        <p:grpSpPr>
          <a:xfrm>
            <a:off x="421990" y="2626315"/>
            <a:ext cx="846308" cy="605247"/>
            <a:chOff x="424353" y="3089306"/>
            <a:chExt cx="846308" cy="605247"/>
          </a:xfrm>
        </p:grpSpPr>
        <p:sp>
          <p:nvSpPr>
            <p:cNvPr id="34" name="object 48">
              <a:extLst>
                <a:ext uri="{FF2B5EF4-FFF2-40B4-BE49-F238E27FC236}">
                  <a16:creationId xmlns:a16="http://schemas.microsoft.com/office/drawing/2014/main" id="{950A04A7-9D9D-4073-945C-18E1B158CC61}"/>
                </a:ext>
              </a:extLst>
            </p:cNvPr>
            <p:cNvSpPr/>
            <p:nvPr/>
          </p:nvSpPr>
          <p:spPr>
            <a:xfrm>
              <a:off x="424353" y="3564670"/>
              <a:ext cx="846308" cy="129883"/>
            </a:xfrm>
            <a:prstGeom prst="rect">
              <a:avLst/>
            </a:prstGeom>
            <a: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a:blipFill>
          </p:spPr>
          <p:txBody>
            <a:bodyPr wrap="square" lIns="0" tIns="0" rIns="0" bIns="0" rtlCol="0"/>
            <a:lstStyle/>
            <a:p>
              <a:endParaRPr sz="2110" dirty="0">
                <a:latin typeface="IBM Plex Sans" panose="020B0503050203000203" pitchFamily="34" charset="77"/>
              </a:endParaRPr>
            </a:p>
          </p:txBody>
        </p:sp>
        <p:pic>
          <p:nvPicPr>
            <p:cNvPr id="35" name="Picture 34">
              <a:extLst>
                <a:ext uri="{FF2B5EF4-FFF2-40B4-BE49-F238E27FC236}">
                  <a16:creationId xmlns:a16="http://schemas.microsoft.com/office/drawing/2014/main" id="{DA8545C5-B82B-464E-A52D-82891C31FFCE}"/>
                </a:ext>
              </a:extLst>
            </p:cNvPr>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tretch>
              <a:fillRect/>
            </a:stretch>
          </p:blipFill>
          <p:spPr>
            <a:xfrm>
              <a:off x="635010" y="3089306"/>
              <a:ext cx="435794" cy="426422"/>
            </a:xfrm>
            <a:prstGeom prst="rect">
              <a:avLst/>
            </a:prstGeom>
          </p:spPr>
        </p:pic>
      </p:grpSp>
      <p:grpSp>
        <p:nvGrpSpPr>
          <p:cNvPr id="36" name="Group 35">
            <a:extLst>
              <a:ext uri="{FF2B5EF4-FFF2-40B4-BE49-F238E27FC236}">
                <a16:creationId xmlns:a16="http://schemas.microsoft.com/office/drawing/2014/main" id="{A0913D27-3858-A34E-A44C-9C5B8A34E619}"/>
              </a:ext>
            </a:extLst>
          </p:cNvPr>
          <p:cNvGrpSpPr/>
          <p:nvPr/>
        </p:nvGrpSpPr>
        <p:grpSpPr>
          <a:xfrm>
            <a:off x="5539259" y="2661208"/>
            <a:ext cx="623703" cy="533400"/>
            <a:chOff x="4921934" y="3124200"/>
            <a:chExt cx="623703" cy="533400"/>
          </a:xfrm>
        </p:grpSpPr>
        <p:pic>
          <p:nvPicPr>
            <p:cNvPr id="37" name="Picture 36">
              <a:extLst>
                <a:ext uri="{FF2B5EF4-FFF2-40B4-BE49-F238E27FC236}">
                  <a16:creationId xmlns:a16="http://schemas.microsoft.com/office/drawing/2014/main" id="{C55E5EF0-7870-4A48-BF44-3D63867F1C44}"/>
                </a:ext>
              </a:extLst>
            </p:cNvPr>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4977801" y="3124200"/>
              <a:ext cx="511969" cy="357188"/>
            </a:xfrm>
            <a:prstGeom prst="rect">
              <a:avLst/>
            </a:prstGeom>
          </p:spPr>
        </p:pic>
        <p:pic>
          <p:nvPicPr>
            <p:cNvPr id="38" name="Picture 37">
              <a:extLst>
                <a:ext uri="{FF2B5EF4-FFF2-40B4-BE49-F238E27FC236}">
                  <a16:creationId xmlns:a16="http://schemas.microsoft.com/office/drawing/2014/main" id="{2221AF49-B0D2-4566-8A68-DB911D7B197D}"/>
                </a:ext>
              </a:extLst>
            </p:cNvPr>
            <p:cNvPicPr>
              <a:picLocks noChangeAspect="1"/>
            </p:cNvPicPr>
            <p:nvPr/>
          </p:nvPicPr>
          <p:blipFill rotWithShape="1">
            <a:blip r:embed="rId10" cstate="screen">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a:ext>
              </a:extLst>
            </a:blip>
            <a:srcRect/>
            <a:stretch/>
          </p:blipFill>
          <p:spPr>
            <a:xfrm>
              <a:off x="4921934" y="3487624"/>
              <a:ext cx="623703" cy="169976"/>
            </a:xfrm>
            <a:prstGeom prst="rect">
              <a:avLst/>
            </a:prstGeom>
          </p:spPr>
        </p:pic>
      </p:grpSp>
      <p:grpSp>
        <p:nvGrpSpPr>
          <p:cNvPr id="39" name="Group 38">
            <a:extLst>
              <a:ext uri="{FF2B5EF4-FFF2-40B4-BE49-F238E27FC236}">
                <a16:creationId xmlns:a16="http://schemas.microsoft.com/office/drawing/2014/main" id="{E7598D8A-141E-4383-966E-6B56AD4D6F84}"/>
              </a:ext>
            </a:extLst>
          </p:cNvPr>
          <p:cNvGrpSpPr/>
          <p:nvPr/>
        </p:nvGrpSpPr>
        <p:grpSpPr>
          <a:xfrm>
            <a:off x="241248" y="820852"/>
            <a:ext cx="6172639" cy="804903"/>
            <a:chOff x="326736" y="1283843"/>
            <a:chExt cx="6172639" cy="804903"/>
          </a:xfrm>
          <a:solidFill>
            <a:schemeClr val="bg2"/>
          </a:solidFill>
        </p:grpSpPr>
        <p:sp>
          <p:nvSpPr>
            <p:cNvPr id="40" name="Rectangle 39"/>
            <p:cNvSpPr/>
            <p:nvPr/>
          </p:nvSpPr>
          <p:spPr>
            <a:xfrm>
              <a:off x="326736" y="1283843"/>
              <a:ext cx="6172639" cy="804903"/>
            </a:xfrm>
            <a:prstGeom prst="rect">
              <a:avLst/>
            </a:prstGeom>
            <a:grpFill/>
            <a:ln>
              <a:noFill/>
            </a:ln>
          </p:spPr>
          <p:txBody>
            <a:bodyPr wrap="square" lIns="1554480" tIns="0" rIns="0" bIns="0" rtlCol="0" anchor="ctr">
              <a:noAutofit/>
            </a:bodyPr>
            <a:lstStyle/>
            <a:p>
              <a:pPr marL="11113">
                <a:spcBef>
                  <a:spcPts val="600"/>
                </a:spcBef>
              </a:pPr>
              <a:endParaRPr lang="en-US" sz="1800" dirty="0">
                <a:solidFill>
                  <a:srgbClr val="000000"/>
                </a:solidFill>
                <a:latin typeface="IBM Plex Sans" panose="020B0503050203000203" pitchFamily="34" charset="77"/>
                <a:ea typeface="Arial" charset="0"/>
                <a:cs typeface="Arial" charset="0"/>
                <a:sym typeface="Helvetica Neue"/>
              </a:endParaRPr>
            </a:p>
          </p:txBody>
        </p:sp>
        <p:pic>
          <p:nvPicPr>
            <p:cNvPr id="51" name="Picture 50">
              <a:extLst>
                <a:ext uri="{FF2B5EF4-FFF2-40B4-BE49-F238E27FC236}">
                  <a16:creationId xmlns:a16="http://schemas.microsoft.com/office/drawing/2014/main" id="{5D95AAC1-719E-4922-A97B-94E33267D4A9}"/>
                </a:ext>
              </a:extLst>
            </p:cNvPr>
            <p:cNvPicPr>
              <a:picLocks noChangeAspect="1"/>
            </p:cNvPicPr>
            <p:nvPr/>
          </p:nvPicPr>
          <p:blipFill>
            <a:blip r:embed="rId12" cstate="screen">
              <a:biLevel thresh="25000"/>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a:ext>
              </a:extLst>
            </a:blip>
            <a:stretch>
              <a:fillRect/>
            </a:stretch>
          </p:blipFill>
          <p:spPr>
            <a:xfrm>
              <a:off x="5389504" y="1453400"/>
              <a:ext cx="465787" cy="465787"/>
            </a:xfrm>
            <a:prstGeom prst="rect">
              <a:avLst/>
            </a:prstGeom>
            <a:grpFill/>
          </p:spPr>
        </p:pic>
        <p:pic>
          <p:nvPicPr>
            <p:cNvPr id="52" name="Picture 51">
              <a:extLst>
                <a:ext uri="{FF2B5EF4-FFF2-40B4-BE49-F238E27FC236}">
                  <a16:creationId xmlns:a16="http://schemas.microsoft.com/office/drawing/2014/main" id="{87BD2C2F-33B9-4F3F-BEA3-2F1DF12B549E}"/>
                </a:ext>
              </a:extLst>
            </p:cNvPr>
            <p:cNvPicPr>
              <a:picLocks noChangeAspect="1"/>
            </p:cNvPicPr>
            <p:nvPr/>
          </p:nvPicPr>
          <p:blipFill>
            <a:blip r:embed="rId14">
              <a:lum bright="-100000"/>
            </a:blip>
            <a:stretch>
              <a:fillRect/>
            </a:stretch>
          </p:blipFill>
          <p:spPr>
            <a:xfrm>
              <a:off x="5984776" y="1719980"/>
              <a:ext cx="297180" cy="320040"/>
            </a:xfrm>
            <a:prstGeom prst="rect">
              <a:avLst/>
            </a:prstGeom>
            <a:grpFill/>
          </p:spPr>
        </p:pic>
        <p:pic>
          <p:nvPicPr>
            <p:cNvPr id="53" name="Picture 52">
              <a:extLst>
                <a:ext uri="{FF2B5EF4-FFF2-40B4-BE49-F238E27FC236}">
                  <a16:creationId xmlns:a16="http://schemas.microsoft.com/office/drawing/2014/main" id="{5AE7A2E1-5922-4FDF-BCB0-3AC18C6836F9}"/>
                </a:ext>
              </a:extLst>
            </p:cNvPr>
            <p:cNvPicPr>
              <a:picLocks noChangeAspect="1"/>
            </p:cNvPicPr>
            <p:nvPr/>
          </p:nvPicPr>
          <p:blipFill>
            <a:blip r:embed="rId15">
              <a:lum bright="-100000"/>
            </a:blip>
            <a:stretch>
              <a:fillRect/>
            </a:stretch>
          </p:blipFill>
          <p:spPr>
            <a:xfrm>
              <a:off x="5972669" y="1342590"/>
              <a:ext cx="340042" cy="320040"/>
            </a:xfrm>
            <a:prstGeom prst="rect">
              <a:avLst/>
            </a:prstGeom>
            <a:grpFill/>
          </p:spPr>
        </p:pic>
      </p:grpSp>
      <p:pic>
        <p:nvPicPr>
          <p:cNvPr id="54" name="Picture 53">
            <a:extLst>
              <a:ext uri="{FF2B5EF4-FFF2-40B4-BE49-F238E27FC236}">
                <a16:creationId xmlns:a16="http://schemas.microsoft.com/office/drawing/2014/main" id="{7DC2CA06-08A8-2A43-AC1B-33CED69F5C0B}"/>
              </a:ext>
            </a:extLst>
          </p:cNvPr>
          <p:cNvPicPr>
            <a:picLocks noChangeAspect="1"/>
          </p:cNvPicPr>
          <p:nvPr/>
        </p:nvPicPr>
        <p:blipFill>
          <a:blip r:embed="rId16"/>
          <a:stretch>
            <a:fillRect/>
          </a:stretch>
        </p:blipFill>
        <p:spPr>
          <a:xfrm>
            <a:off x="374487" y="1004778"/>
            <a:ext cx="422218" cy="422218"/>
          </a:xfrm>
          <a:prstGeom prst="rect">
            <a:avLst/>
          </a:prstGeom>
        </p:spPr>
      </p:pic>
      <p:pic>
        <p:nvPicPr>
          <p:cNvPr id="55" name="Picture 54">
            <a:extLst>
              <a:ext uri="{FF2B5EF4-FFF2-40B4-BE49-F238E27FC236}">
                <a16:creationId xmlns:a16="http://schemas.microsoft.com/office/drawing/2014/main" id="{3F18A554-E5C8-5E48-8E8F-0B5511262B62}"/>
              </a:ext>
            </a:extLst>
          </p:cNvPr>
          <p:cNvPicPr>
            <a:picLocks noChangeAspect="1"/>
          </p:cNvPicPr>
          <p:nvPr/>
        </p:nvPicPr>
        <p:blipFill>
          <a:blip r:embed="rId17"/>
          <a:stretch>
            <a:fillRect/>
          </a:stretch>
        </p:blipFill>
        <p:spPr>
          <a:xfrm>
            <a:off x="865498" y="1004778"/>
            <a:ext cx="562958" cy="422218"/>
          </a:xfrm>
          <a:prstGeom prst="rect">
            <a:avLst/>
          </a:prstGeom>
        </p:spPr>
      </p:pic>
      <p:pic>
        <p:nvPicPr>
          <p:cNvPr id="56" name="Picture 55">
            <a:extLst>
              <a:ext uri="{FF2B5EF4-FFF2-40B4-BE49-F238E27FC236}">
                <a16:creationId xmlns:a16="http://schemas.microsoft.com/office/drawing/2014/main" id="{7C824D7F-064F-9440-9695-3665DA7F5682}"/>
              </a:ext>
            </a:extLst>
          </p:cNvPr>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a:off x="3059308" y="3561829"/>
            <a:ext cx="621098" cy="524661"/>
          </a:xfrm>
          <a:prstGeom prst="rect">
            <a:avLst/>
          </a:prstGeom>
        </p:spPr>
      </p:pic>
      <p:pic>
        <p:nvPicPr>
          <p:cNvPr id="57" name="Picture 56">
            <a:extLst>
              <a:ext uri="{FF2B5EF4-FFF2-40B4-BE49-F238E27FC236}">
                <a16:creationId xmlns:a16="http://schemas.microsoft.com/office/drawing/2014/main" id="{AB3C2F08-9593-F344-9E44-8E28DB8C5F97}"/>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797276" y="3561829"/>
            <a:ext cx="710176" cy="483193"/>
          </a:xfrm>
          <a:prstGeom prst="rect">
            <a:avLst/>
          </a:prstGeom>
        </p:spPr>
      </p:pic>
      <p:pic>
        <p:nvPicPr>
          <p:cNvPr id="58" name="Picture 57">
            <a:extLst>
              <a:ext uri="{FF2B5EF4-FFF2-40B4-BE49-F238E27FC236}">
                <a16:creationId xmlns:a16="http://schemas.microsoft.com/office/drawing/2014/main" id="{80638000-522F-CC42-9991-62D96C9F98DA}"/>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2152365" y="4317018"/>
            <a:ext cx="964742" cy="155892"/>
          </a:xfrm>
          <a:prstGeom prst="rect">
            <a:avLst/>
          </a:prstGeom>
        </p:spPr>
      </p:pic>
      <p:pic>
        <p:nvPicPr>
          <p:cNvPr id="59" name="Picture 58">
            <a:extLst>
              <a:ext uri="{FF2B5EF4-FFF2-40B4-BE49-F238E27FC236}">
                <a16:creationId xmlns:a16="http://schemas.microsoft.com/office/drawing/2014/main" id="{627F0BBC-85B5-944E-93A4-205617A3595D}"/>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flipH="1">
            <a:off x="5774886" y="3593542"/>
            <a:ext cx="495160" cy="438515"/>
          </a:xfrm>
          <a:prstGeom prst="rect">
            <a:avLst/>
          </a:prstGeom>
        </p:spPr>
      </p:pic>
      <p:sp>
        <p:nvSpPr>
          <p:cNvPr id="60" name="TextBox 59">
            <a:extLst>
              <a:ext uri="{FF2B5EF4-FFF2-40B4-BE49-F238E27FC236}">
                <a16:creationId xmlns:a16="http://schemas.microsoft.com/office/drawing/2014/main" id="{C4043088-D26B-F042-ADE6-B8D84E9512D7}"/>
              </a:ext>
            </a:extLst>
          </p:cNvPr>
          <p:cNvSpPr txBox="1"/>
          <p:nvPr/>
        </p:nvSpPr>
        <p:spPr>
          <a:xfrm>
            <a:off x="3584646" y="4212265"/>
            <a:ext cx="783970" cy="338554"/>
          </a:xfrm>
          <a:prstGeom prst="rect">
            <a:avLst/>
          </a:prstGeom>
          <a:noFill/>
        </p:spPr>
        <p:txBody>
          <a:bodyPr wrap="square" rtlCol="0">
            <a:spAutoFit/>
          </a:bodyPr>
          <a:lstStyle/>
          <a:p>
            <a:r>
              <a:rPr lang="en-US" sz="1600" spc="-30" dirty="0">
                <a:latin typeface="IBM Plex Sans" panose="020B0503050203000203" pitchFamily="34" charset="77"/>
              </a:rPr>
              <a:t>IBM </a:t>
            </a:r>
            <a:r>
              <a:rPr lang="en-US" sz="1600" b="1" spc="-30" dirty="0">
                <a:latin typeface="IBM Plex Sans" panose="020B0503050203000203" pitchFamily="34" charset="77"/>
              </a:rPr>
              <a:t>Z</a:t>
            </a:r>
          </a:p>
        </p:txBody>
      </p:sp>
      <p:pic>
        <p:nvPicPr>
          <p:cNvPr id="61" name="Picture 60">
            <a:extLst>
              <a:ext uri="{FF2B5EF4-FFF2-40B4-BE49-F238E27FC236}">
                <a16:creationId xmlns:a16="http://schemas.microsoft.com/office/drawing/2014/main" id="{F7A23476-CBB1-924C-B41D-3AF324B5D5DC}"/>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4136466" y="3659532"/>
            <a:ext cx="1070083" cy="329255"/>
          </a:xfrm>
          <a:prstGeom prst="rect">
            <a:avLst/>
          </a:prstGeom>
        </p:spPr>
      </p:pic>
      <p:pic>
        <p:nvPicPr>
          <p:cNvPr id="63" name="Picture 62">
            <a:extLst>
              <a:ext uri="{FF2B5EF4-FFF2-40B4-BE49-F238E27FC236}">
                <a16:creationId xmlns:a16="http://schemas.microsoft.com/office/drawing/2014/main" id="{88566C93-4D0C-3B45-BD7A-32D39F984A9A}"/>
              </a:ext>
            </a:extLst>
          </p:cNvPr>
          <p:cNvPicPr>
            <a:picLocks noChangeAspect="1"/>
          </p:cNvPicPr>
          <p:nvPr/>
        </p:nvPicPr>
        <p:blipFill>
          <a:blip r:embed="rId23"/>
          <a:stretch>
            <a:fillRect/>
          </a:stretch>
        </p:blipFill>
        <p:spPr>
          <a:xfrm>
            <a:off x="669875" y="1867068"/>
            <a:ext cx="317527" cy="436600"/>
          </a:xfrm>
          <a:prstGeom prst="rect">
            <a:avLst/>
          </a:prstGeom>
        </p:spPr>
      </p:pic>
      <p:sp>
        <p:nvSpPr>
          <p:cNvPr id="64" name="TextBox 63"/>
          <p:cNvSpPr txBox="1"/>
          <p:nvPr/>
        </p:nvSpPr>
        <p:spPr>
          <a:xfrm>
            <a:off x="1421316" y="892426"/>
            <a:ext cx="3765322" cy="738664"/>
          </a:xfrm>
          <a:prstGeom prst="rect">
            <a:avLst/>
          </a:prstGeom>
          <a:noFill/>
        </p:spPr>
        <p:txBody>
          <a:bodyPr wrap="square" rtlCol="0">
            <a:spAutoFit/>
          </a:bodyPr>
          <a:lstStyle/>
          <a:p>
            <a:pPr algn="ctr"/>
            <a:r>
              <a:rPr lang="en-US" sz="1400" b="1" dirty="0">
                <a:latin typeface="IBM Plex Sans" panose="020B0503050203000203" pitchFamily="34" charset="77"/>
              </a:rPr>
              <a:t>Enterprise Content Catalog</a:t>
            </a:r>
          </a:p>
          <a:p>
            <a:pPr algn="ctr"/>
            <a:r>
              <a:rPr lang="en-US" sz="1400" dirty="0">
                <a:latin typeface="IBM Plex Sans" panose="020B0503050203000203" pitchFamily="34" charset="77"/>
              </a:rPr>
              <a:t>Open Source and IBM Middleware, Data, Analytics, and AI Software</a:t>
            </a:r>
          </a:p>
        </p:txBody>
      </p:sp>
      <p:sp>
        <p:nvSpPr>
          <p:cNvPr id="65" name="TextBox 64"/>
          <p:cNvSpPr txBox="1"/>
          <p:nvPr/>
        </p:nvSpPr>
        <p:spPr>
          <a:xfrm>
            <a:off x="1136610" y="1759870"/>
            <a:ext cx="4381913" cy="738664"/>
          </a:xfrm>
          <a:prstGeom prst="rect">
            <a:avLst/>
          </a:prstGeom>
          <a:noFill/>
        </p:spPr>
        <p:txBody>
          <a:bodyPr wrap="square" rtlCol="0">
            <a:spAutoFit/>
          </a:bodyPr>
          <a:lstStyle/>
          <a:p>
            <a:pPr algn="ctr"/>
            <a:r>
              <a:rPr lang="en-US" sz="1400" b="1" dirty="0">
                <a:latin typeface="IBM Plex Sans" panose="020B0503050203000203" pitchFamily="34" charset="77"/>
              </a:rPr>
              <a:t>Core Operational Services</a:t>
            </a:r>
          </a:p>
          <a:p>
            <a:pPr algn="ctr"/>
            <a:r>
              <a:rPr lang="en-US" sz="1400" dirty="0">
                <a:latin typeface="IBM Plex Sans" panose="020B0503050203000203" pitchFamily="34" charset="77"/>
              </a:rPr>
              <a:t>Log Management, Monitoring, Metering, Security, Alerting</a:t>
            </a:r>
          </a:p>
        </p:txBody>
      </p:sp>
      <p:sp>
        <p:nvSpPr>
          <p:cNvPr id="66" name="TextBox 65"/>
          <p:cNvSpPr txBox="1"/>
          <p:nvPr/>
        </p:nvSpPr>
        <p:spPr>
          <a:xfrm>
            <a:off x="1146978" y="2620088"/>
            <a:ext cx="4381913" cy="523220"/>
          </a:xfrm>
          <a:prstGeom prst="rect">
            <a:avLst/>
          </a:prstGeom>
          <a:noFill/>
        </p:spPr>
        <p:txBody>
          <a:bodyPr wrap="square" rtlCol="0">
            <a:spAutoFit/>
          </a:bodyPr>
          <a:lstStyle/>
          <a:p>
            <a:pPr algn="ctr"/>
            <a:r>
              <a:rPr lang="en-US" sz="1400" b="1" dirty="0">
                <a:latin typeface="IBM Plex Sans" panose="020B0503050203000203" pitchFamily="34" charset="77"/>
              </a:rPr>
              <a:t>Kubernetes Container </a:t>
            </a:r>
          </a:p>
          <a:p>
            <a:pPr algn="ctr"/>
            <a:r>
              <a:rPr lang="en-US" sz="1400" b="1" dirty="0">
                <a:latin typeface="IBM Plex Sans" panose="020B0503050203000203" pitchFamily="34" charset="77"/>
              </a:rPr>
              <a:t>Orchestration Platform</a:t>
            </a:r>
          </a:p>
        </p:txBody>
      </p:sp>
      <p:pic>
        <p:nvPicPr>
          <p:cNvPr id="67" name="Picture 66"/>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7141551" y="209689"/>
            <a:ext cx="1531339" cy="1613941"/>
          </a:xfrm>
          <a:prstGeom prst="rect">
            <a:avLst/>
          </a:prstGeom>
        </p:spPr>
      </p:pic>
      <p:sp>
        <p:nvSpPr>
          <p:cNvPr id="68" name="Rectangle 67"/>
          <p:cNvSpPr/>
          <p:nvPr/>
        </p:nvSpPr>
        <p:spPr>
          <a:xfrm>
            <a:off x="6923632" y="2100824"/>
            <a:ext cx="2173496" cy="2585323"/>
          </a:xfrm>
          <a:prstGeom prst="rect">
            <a:avLst/>
          </a:prstGeom>
        </p:spPr>
        <p:txBody>
          <a:bodyPr wrap="square">
            <a:spAutoFit/>
          </a:bodyPr>
          <a:lstStyle/>
          <a:p>
            <a:pPr>
              <a:spcBef>
                <a:spcPts val="1200"/>
              </a:spcBef>
            </a:pPr>
            <a:r>
              <a:rPr lang="en-US" sz="1600" dirty="0">
                <a:solidFill>
                  <a:schemeClr val="bg2"/>
                </a:solidFill>
                <a:latin typeface="IBM Plex Sans" panose="020B0503050203000203" pitchFamily="34" charset="77"/>
              </a:rPr>
              <a:t>Self-service catalog</a:t>
            </a:r>
          </a:p>
          <a:p>
            <a:pPr>
              <a:spcBef>
                <a:spcPts val="1200"/>
              </a:spcBef>
            </a:pPr>
            <a:r>
              <a:rPr lang="en-US" sz="1600" dirty="0">
                <a:solidFill>
                  <a:schemeClr val="bg2"/>
                </a:solidFill>
                <a:latin typeface="IBM Plex Sans" panose="020B0503050203000203" pitchFamily="34" charset="77"/>
              </a:rPr>
              <a:t>Agility, scalability, and elasticity</a:t>
            </a:r>
          </a:p>
          <a:p>
            <a:pPr>
              <a:spcBef>
                <a:spcPts val="1200"/>
              </a:spcBef>
            </a:pPr>
            <a:r>
              <a:rPr lang="en-US" sz="1600" dirty="0">
                <a:solidFill>
                  <a:schemeClr val="bg2"/>
                </a:solidFill>
                <a:latin typeface="IBM Plex Sans" panose="020B0503050203000203" pitchFamily="34" charset="77"/>
              </a:rPr>
              <a:t>Self-healing</a:t>
            </a:r>
          </a:p>
          <a:p>
            <a:pPr>
              <a:spcBef>
                <a:spcPts val="1200"/>
              </a:spcBef>
            </a:pPr>
            <a:r>
              <a:rPr lang="en-US" sz="1600" dirty="0">
                <a:solidFill>
                  <a:schemeClr val="bg2"/>
                </a:solidFill>
                <a:latin typeface="IBM Plex Sans" panose="020B0503050203000203" pitchFamily="34" charset="77"/>
              </a:rPr>
              <a:t>Enterprise security</a:t>
            </a:r>
          </a:p>
          <a:p>
            <a:pPr>
              <a:spcBef>
                <a:spcPts val="1200"/>
              </a:spcBef>
            </a:pPr>
            <a:r>
              <a:rPr lang="en-US" sz="1600" dirty="0">
                <a:solidFill>
                  <a:schemeClr val="bg2"/>
                </a:solidFill>
                <a:latin typeface="IBM Plex Sans" panose="020B0503050203000203" pitchFamily="34" charset="77"/>
              </a:rPr>
              <a:t>No vendor lock-in</a:t>
            </a:r>
          </a:p>
          <a:p>
            <a:pPr>
              <a:spcBef>
                <a:spcPts val="1200"/>
              </a:spcBef>
            </a:pPr>
            <a:endParaRPr lang="en-US" sz="1600" dirty="0">
              <a:solidFill>
                <a:schemeClr val="bg2"/>
              </a:solidFill>
              <a:latin typeface="IBM Plex Sans" panose="020B0503050203000203" pitchFamily="34" charset="77"/>
            </a:endParaRPr>
          </a:p>
        </p:txBody>
      </p:sp>
      <p:pic>
        <p:nvPicPr>
          <p:cNvPr id="9" name="Picture 8">
            <a:extLst>
              <a:ext uri="{FF2B5EF4-FFF2-40B4-BE49-F238E27FC236}">
                <a16:creationId xmlns:a16="http://schemas.microsoft.com/office/drawing/2014/main" id="{D4171662-4874-6A47-B5FA-BF89A29856C8}"/>
              </a:ext>
            </a:extLst>
          </p:cNvPr>
          <p:cNvPicPr>
            <a:picLocks noChangeAspect="1"/>
          </p:cNvPicPr>
          <p:nvPr/>
        </p:nvPicPr>
        <p:blipFill>
          <a:blip r:embed="rId25"/>
          <a:stretch>
            <a:fillRect/>
          </a:stretch>
        </p:blipFill>
        <p:spPr>
          <a:xfrm>
            <a:off x="1267764" y="2693218"/>
            <a:ext cx="1032401" cy="267973"/>
          </a:xfrm>
          <a:prstGeom prst="rect">
            <a:avLst/>
          </a:prstGeom>
        </p:spPr>
      </p:pic>
    </p:spTree>
    <p:extLst>
      <p:ext uri="{BB962C8B-B14F-4D97-AF65-F5344CB8AC3E}">
        <p14:creationId xmlns:p14="http://schemas.microsoft.com/office/powerpoint/2010/main" val="20488933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a:spLocks noGrp="1"/>
          </p:cNvSpPr>
          <p:nvPr>
            <p:ph type="title"/>
          </p:nvPr>
        </p:nvSpPr>
        <p:spPr/>
        <p:txBody>
          <a:bodyPr/>
          <a:lstStyle/>
          <a:p>
            <a:r>
              <a:rPr lang="en-GB" dirty="0"/>
              <a:t>IBM Event Streams On-Premise</a:t>
            </a:r>
          </a:p>
        </p:txBody>
      </p:sp>
      <p:sp>
        <p:nvSpPr>
          <p:cNvPr id="4" name="Slide Number Placeholder 3"/>
          <p:cNvSpPr>
            <a:spLocks noGrp="1"/>
          </p:cNvSpPr>
          <p:nvPr>
            <p:ph type="sldNum" sz="quarter" idx="10"/>
          </p:nvPr>
        </p:nvSpPr>
        <p:spPr/>
        <p:txBody>
          <a:bodyPr/>
          <a:lstStyle/>
          <a:p>
            <a:fld id="{64A8A213-8E92-D94A-82D7-8578C89CAF17}" type="slidenum">
              <a:rPr lang="en-US" smtClean="0">
                <a:solidFill>
                  <a:srgbClr val="1D3548"/>
                </a:solidFill>
              </a:rPr>
              <a:pPr/>
              <a:t>49</a:t>
            </a:fld>
            <a:endParaRPr lang="en-US" dirty="0">
              <a:solidFill>
                <a:srgbClr val="1D3548"/>
              </a:solidFill>
            </a:endParaRPr>
          </a:p>
        </p:txBody>
      </p:sp>
      <p:cxnSp>
        <p:nvCxnSpPr>
          <p:cNvPr id="5" name="Straight Connector 4"/>
          <p:cNvCxnSpPr/>
          <p:nvPr/>
        </p:nvCxnSpPr>
        <p:spPr bwMode="auto">
          <a:xfrm flipV="1">
            <a:off x="4518768" y="1219004"/>
            <a:ext cx="0" cy="3161109"/>
          </a:xfrm>
          <a:prstGeom prst="line">
            <a:avLst/>
          </a:prstGeom>
          <a:noFill/>
          <a:ln w="25400" cap="flat" cmpd="sng" algn="ctr">
            <a:solidFill>
              <a:schemeClr val="tx1">
                <a:alpha val="30000"/>
              </a:schemeClr>
            </a:solidFill>
            <a:prstDash val="solid"/>
            <a:round/>
            <a:headEnd type="none" w="med" len="med"/>
            <a:tailEnd type="none" w="med" len="med"/>
          </a:ln>
          <a:effectLst/>
        </p:spPr>
      </p:cxnSp>
      <p:sp>
        <p:nvSpPr>
          <p:cNvPr id="7" name="TextBox 6"/>
          <p:cNvSpPr txBox="1"/>
          <p:nvPr/>
        </p:nvSpPr>
        <p:spPr>
          <a:xfrm>
            <a:off x="546490" y="1124763"/>
            <a:ext cx="3359552" cy="369332"/>
          </a:xfrm>
          <a:prstGeom prst="rect">
            <a:avLst/>
          </a:prstGeom>
          <a:noFill/>
        </p:spPr>
        <p:txBody>
          <a:bodyPr wrap="square" rtlCol="0">
            <a:spAutoFit/>
          </a:bodyPr>
          <a:lstStyle/>
          <a:p>
            <a:pPr algn="ctr"/>
            <a:r>
              <a:rPr lang="en-GB" sz="1800" b="1" dirty="0">
                <a:latin typeface="IBM Plex Sans" charset="0"/>
                <a:ea typeface="IBM Plex Sans" charset="0"/>
                <a:cs typeface="IBM Plex Sans" charset="0"/>
              </a:rPr>
              <a:t>Easy to deploy</a:t>
            </a:r>
          </a:p>
        </p:txBody>
      </p:sp>
      <p:sp>
        <p:nvSpPr>
          <p:cNvPr id="9" name="TextBox 8"/>
          <p:cNvSpPr txBox="1"/>
          <p:nvPr/>
        </p:nvSpPr>
        <p:spPr>
          <a:xfrm>
            <a:off x="4831826" y="1415209"/>
            <a:ext cx="4037340" cy="2885405"/>
          </a:xfrm>
          <a:prstGeom prst="rect">
            <a:avLst/>
          </a:prstGeom>
          <a:noFill/>
        </p:spPr>
        <p:txBody>
          <a:bodyPr wrap="square" rtlCol="0" anchor="t">
            <a:spAutoFit/>
          </a:bodyPr>
          <a:lstStyle/>
          <a:p>
            <a:pPr marL="257175" indent="-257175">
              <a:buFont typeface="Arial" panose="020B0604020202020204" pitchFamily="34" charset="0"/>
              <a:buChar char="•"/>
            </a:pPr>
            <a:r>
              <a:rPr lang="en-GB" sz="1650" dirty="0">
                <a:latin typeface="IBM Plex Sans" charset="0"/>
                <a:ea typeface="IBM Plex Sans" charset="0"/>
                <a:cs typeface="IBM Plex Sans" charset="0"/>
              </a:rPr>
              <a:t>Kafka has many distinct components to deploy, configure and coordinate for secure connectivity</a:t>
            </a:r>
          </a:p>
          <a:p>
            <a:pPr marL="257175" indent="-257175">
              <a:buFont typeface="Arial" panose="020B0604020202020204" pitchFamily="34" charset="0"/>
              <a:buChar char="•"/>
            </a:pPr>
            <a:endParaRPr lang="en-GB" sz="1650" dirty="0">
              <a:latin typeface="IBM Plex Sans" charset="0"/>
              <a:ea typeface="IBM Plex Sans" charset="0"/>
              <a:cs typeface="IBM Plex Sans" charset="0"/>
            </a:endParaRPr>
          </a:p>
          <a:p>
            <a:pPr marL="257175" indent="-257175">
              <a:buFont typeface="Arial" panose="020B0604020202020204" pitchFamily="34" charset="0"/>
              <a:buChar char="•"/>
            </a:pPr>
            <a:r>
              <a:rPr lang="en-GB" sz="1650" dirty="0">
                <a:latin typeface="IBM Plex Sans" charset="0"/>
                <a:ea typeface="IBM Plex Sans" charset="0"/>
                <a:cs typeface="IBM Plex Sans" charset="0"/>
              </a:rPr>
              <a:t>Container placement critical to ensure production-level availability</a:t>
            </a:r>
          </a:p>
          <a:p>
            <a:pPr marL="257175" indent="-257175">
              <a:buFont typeface="Arial" panose="020B0604020202020204" pitchFamily="34" charset="0"/>
              <a:buChar char="•"/>
            </a:pPr>
            <a:endParaRPr lang="en-GB" sz="1650" dirty="0">
              <a:latin typeface="IBM Plex Sans" charset="0"/>
              <a:ea typeface="IBM Plex Sans" charset="0"/>
              <a:cs typeface="IBM Plex Sans" charset="0"/>
            </a:endParaRPr>
          </a:p>
          <a:p>
            <a:pPr marL="257175" indent="-257175">
              <a:buFont typeface="Arial" panose="020B0604020202020204" pitchFamily="34" charset="0"/>
              <a:buChar char="•"/>
            </a:pPr>
            <a:r>
              <a:rPr lang="en-GB" sz="1650" dirty="0">
                <a:latin typeface="IBM Plex Sans" charset="0"/>
                <a:ea typeface="IBM Plex Sans" charset="0"/>
                <a:cs typeface="IBM Plex Sans" charset="0"/>
              </a:rPr>
              <a:t>Secured network traffic ingress</a:t>
            </a:r>
          </a:p>
          <a:p>
            <a:pPr marL="257175" indent="-257175">
              <a:buFont typeface="Arial" panose="020B0604020202020204" pitchFamily="34" charset="0"/>
              <a:buChar char="•"/>
            </a:pPr>
            <a:endParaRPr lang="en-GB" sz="1650" dirty="0">
              <a:latin typeface="IBM Plex Sans" charset="0"/>
              <a:ea typeface="IBM Plex Sans" charset="0"/>
              <a:cs typeface="IBM Plex Sans" charset="0"/>
            </a:endParaRPr>
          </a:p>
          <a:p>
            <a:pPr marL="257175" indent="-257175">
              <a:buFont typeface="Arial" panose="020B0604020202020204" pitchFamily="34" charset="0"/>
              <a:buChar char="•"/>
            </a:pPr>
            <a:r>
              <a:rPr lang="en-GB" sz="1650" dirty="0">
                <a:latin typeface="IBM Plex Sans" charset="0"/>
                <a:ea typeface="IBM Plex Sans" charset="0"/>
                <a:cs typeface="IBM Plex Sans" charset="0"/>
              </a:rPr>
              <a:t>Ensuring consistent and repeatable deployment</a:t>
            </a:r>
          </a:p>
        </p:txBody>
      </p:sp>
      <p:grpSp>
        <p:nvGrpSpPr>
          <p:cNvPr id="11" name="Group 10"/>
          <p:cNvGrpSpPr/>
          <p:nvPr/>
        </p:nvGrpSpPr>
        <p:grpSpPr>
          <a:xfrm>
            <a:off x="520447" y="1787911"/>
            <a:ext cx="3467016" cy="2400046"/>
            <a:chOff x="1062446" y="2103106"/>
            <a:chExt cx="4622688" cy="3200061"/>
          </a:xfrm>
        </p:grpSpPr>
        <p:grpSp>
          <p:nvGrpSpPr>
            <p:cNvPr id="12" name="Group 11"/>
            <p:cNvGrpSpPr/>
            <p:nvPr/>
          </p:nvGrpSpPr>
          <p:grpSpPr>
            <a:xfrm>
              <a:off x="1062446" y="2103106"/>
              <a:ext cx="4622688" cy="3200061"/>
              <a:chOff x="1994263" y="1457927"/>
              <a:chExt cx="5791200" cy="4008964"/>
            </a:xfrm>
          </p:grpSpPr>
          <p:pic>
            <p:nvPicPr>
              <p:cNvPr id="16" name="Picture 1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94263" y="1457927"/>
                <a:ext cx="5791200" cy="1295275"/>
              </a:xfrm>
              <a:custGeom>
                <a:avLst/>
                <a:gdLst>
                  <a:gd name="connsiteX0" fmla="*/ 0 w 5791200"/>
                  <a:gd name="connsiteY0" fmla="*/ 0 h 1873639"/>
                  <a:gd name="connsiteX1" fmla="*/ 5791200 w 5791200"/>
                  <a:gd name="connsiteY1" fmla="*/ 0 h 1873639"/>
                  <a:gd name="connsiteX2" fmla="*/ 5791200 w 5791200"/>
                  <a:gd name="connsiteY2" fmla="*/ 1864779 h 1873639"/>
                  <a:gd name="connsiteX3" fmla="*/ 5694493 w 5791200"/>
                  <a:gd name="connsiteY3" fmla="*/ 1872402 h 1873639"/>
                  <a:gd name="connsiteX4" fmla="*/ 3031425 w 5791200"/>
                  <a:gd name="connsiteY4" fmla="*/ 1755782 h 1873639"/>
                  <a:gd name="connsiteX5" fmla="*/ 163506 w 5791200"/>
                  <a:gd name="connsiteY5" fmla="*/ 1655310 h 1873639"/>
                  <a:gd name="connsiteX6" fmla="*/ 0 w 5791200"/>
                  <a:gd name="connsiteY6" fmla="*/ 1685382 h 187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91200" h="1873639">
                    <a:moveTo>
                      <a:pt x="0" y="0"/>
                    </a:moveTo>
                    <a:lnTo>
                      <a:pt x="5791200" y="0"/>
                    </a:lnTo>
                    <a:lnTo>
                      <a:pt x="5791200" y="1864779"/>
                    </a:lnTo>
                    <a:lnTo>
                      <a:pt x="5694493" y="1872402"/>
                    </a:lnTo>
                    <a:cubicBezTo>
                      <a:pt x="4806804" y="1900908"/>
                      <a:pt x="3919115" y="1424064"/>
                      <a:pt x="3031425" y="1755782"/>
                    </a:cubicBezTo>
                    <a:cubicBezTo>
                      <a:pt x="2075452" y="2113017"/>
                      <a:pt x="1119479" y="1532510"/>
                      <a:pt x="163506" y="1655310"/>
                    </a:cubicBezTo>
                    <a:lnTo>
                      <a:pt x="0" y="1685382"/>
                    </a:lnTo>
                    <a:close/>
                  </a:path>
                </a:pathLst>
              </a:custGeom>
              <a:ln w="28575">
                <a:solidFill>
                  <a:schemeClr val="tx2"/>
                </a:solidFill>
              </a:ln>
            </p:spPr>
          </p:pic>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994263" y="2832056"/>
                <a:ext cx="5791200" cy="2634835"/>
              </a:xfrm>
              <a:custGeom>
                <a:avLst/>
                <a:gdLst>
                  <a:gd name="connsiteX0" fmla="*/ 368357 w 5791200"/>
                  <a:gd name="connsiteY0" fmla="*/ 1238 h 2634835"/>
                  <a:gd name="connsiteX1" fmla="*/ 3031425 w 5791200"/>
                  <a:gd name="connsiteY1" fmla="*/ 117858 h 2634835"/>
                  <a:gd name="connsiteX2" fmla="*/ 5694493 w 5791200"/>
                  <a:gd name="connsiteY2" fmla="*/ 234478 h 2634835"/>
                  <a:gd name="connsiteX3" fmla="*/ 5791200 w 5791200"/>
                  <a:gd name="connsiteY3" fmla="*/ 226855 h 2634835"/>
                  <a:gd name="connsiteX4" fmla="*/ 5791200 w 5791200"/>
                  <a:gd name="connsiteY4" fmla="*/ 2634835 h 2634835"/>
                  <a:gd name="connsiteX5" fmla="*/ 0 w 5791200"/>
                  <a:gd name="connsiteY5" fmla="*/ 2634835 h 2634835"/>
                  <a:gd name="connsiteX6" fmla="*/ 0 w 5791200"/>
                  <a:gd name="connsiteY6" fmla="*/ 47458 h 2634835"/>
                  <a:gd name="connsiteX7" fmla="*/ 163506 w 5791200"/>
                  <a:gd name="connsiteY7" fmla="*/ 17386 h 2634835"/>
                  <a:gd name="connsiteX8" fmla="*/ 368357 w 5791200"/>
                  <a:gd name="connsiteY8" fmla="*/ 1238 h 263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91200" h="2634835">
                    <a:moveTo>
                      <a:pt x="368357" y="1238"/>
                    </a:moveTo>
                    <a:cubicBezTo>
                      <a:pt x="1256047" y="-27269"/>
                      <a:pt x="2143736" y="449576"/>
                      <a:pt x="3031425" y="117858"/>
                    </a:cubicBezTo>
                    <a:cubicBezTo>
                      <a:pt x="3919115" y="-213860"/>
                      <a:pt x="4806804" y="262984"/>
                      <a:pt x="5694493" y="234478"/>
                    </a:cubicBezTo>
                    <a:lnTo>
                      <a:pt x="5791200" y="226855"/>
                    </a:lnTo>
                    <a:lnTo>
                      <a:pt x="5791200" y="2634835"/>
                    </a:lnTo>
                    <a:lnTo>
                      <a:pt x="0" y="2634835"/>
                    </a:lnTo>
                    <a:lnTo>
                      <a:pt x="0" y="47458"/>
                    </a:lnTo>
                    <a:lnTo>
                      <a:pt x="163506" y="17386"/>
                    </a:lnTo>
                    <a:cubicBezTo>
                      <a:pt x="231790" y="8614"/>
                      <a:pt x="300074" y="3431"/>
                      <a:pt x="368357" y="1238"/>
                    </a:cubicBezTo>
                    <a:close/>
                  </a:path>
                </a:pathLst>
              </a:custGeom>
              <a:ln w="28575">
                <a:solidFill>
                  <a:schemeClr val="tx2"/>
                </a:solidFill>
              </a:ln>
            </p:spPr>
          </p:pic>
        </p:grpSp>
        <p:sp>
          <p:nvSpPr>
            <p:cNvPr id="13" name="Oval 12"/>
            <p:cNvSpPr>
              <a:spLocks noChangeAspect="1"/>
            </p:cNvSpPr>
            <p:nvPr/>
          </p:nvSpPr>
          <p:spPr bwMode="auto">
            <a:xfrm>
              <a:off x="3355790" y="3114390"/>
              <a:ext cx="21600" cy="21600"/>
            </a:xfrm>
            <a:prstGeom prst="ellipse">
              <a:avLst/>
            </a:prstGeom>
            <a:solidFill>
              <a:schemeClr val="tx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34290" rIns="68580" bIns="34290" numCol="1" rtlCol="0" anchor="ctr" anchorCtr="0" compatLnSpc="1">
              <a:prstTxWarp prst="textNoShape">
                <a:avLst/>
              </a:prstTxWarp>
            </a:bodyPr>
            <a:lstStyle/>
            <a:p>
              <a:pPr algn="ctr" fontAlgn="base">
                <a:lnSpc>
                  <a:spcPct val="90000"/>
                </a:lnSpc>
                <a:spcBef>
                  <a:spcPct val="0"/>
                </a:spcBef>
                <a:spcAft>
                  <a:spcPct val="0"/>
                </a:spcAft>
              </a:pPr>
              <a:endParaRPr lang="en-GB" sz="1650" dirty="0">
                <a:ln w="0"/>
                <a:solidFill>
                  <a:schemeClr val="accent1"/>
                </a:solidFill>
                <a:effectLst>
                  <a:outerShdw blurRad="38100" dist="25400" dir="5400000" algn="ctr" rotWithShape="0">
                    <a:srgbClr val="6E747A">
                      <a:alpha val="43000"/>
                    </a:srgbClr>
                  </a:outerShdw>
                </a:effectLst>
                <a:latin typeface="IBM Plex Sans" charset="0"/>
                <a:ea typeface="IBM Plex Sans" charset="0"/>
                <a:cs typeface="IBM Plex Sans" charset="0"/>
              </a:endParaRPr>
            </a:p>
          </p:txBody>
        </p:sp>
        <p:sp>
          <p:nvSpPr>
            <p:cNvPr id="14" name="Oval 13"/>
            <p:cNvSpPr>
              <a:spLocks noChangeAspect="1"/>
            </p:cNvSpPr>
            <p:nvPr/>
          </p:nvSpPr>
          <p:spPr bwMode="auto">
            <a:xfrm>
              <a:off x="3355790" y="3182314"/>
              <a:ext cx="21600" cy="21600"/>
            </a:xfrm>
            <a:prstGeom prst="ellipse">
              <a:avLst/>
            </a:prstGeom>
            <a:solidFill>
              <a:schemeClr val="tx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34290" rIns="68580" bIns="34290" numCol="1" rtlCol="0" anchor="ctr" anchorCtr="0" compatLnSpc="1">
              <a:prstTxWarp prst="textNoShape">
                <a:avLst/>
              </a:prstTxWarp>
            </a:bodyPr>
            <a:lstStyle/>
            <a:p>
              <a:pPr algn="ctr" fontAlgn="base">
                <a:lnSpc>
                  <a:spcPct val="90000"/>
                </a:lnSpc>
                <a:spcBef>
                  <a:spcPct val="0"/>
                </a:spcBef>
                <a:spcAft>
                  <a:spcPct val="0"/>
                </a:spcAft>
              </a:pPr>
              <a:endParaRPr lang="en-GB" sz="1650" dirty="0">
                <a:ln w="0"/>
                <a:solidFill>
                  <a:schemeClr val="accent1"/>
                </a:solidFill>
                <a:effectLst>
                  <a:outerShdw blurRad="38100" dist="25400" dir="5400000" algn="ctr" rotWithShape="0">
                    <a:srgbClr val="6E747A">
                      <a:alpha val="43000"/>
                    </a:srgbClr>
                  </a:outerShdw>
                </a:effectLst>
                <a:latin typeface="IBM Plex Sans" charset="0"/>
                <a:ea typeface="IBM Plex Sans" charset="0"/>
                <a:cs typeface="IBM Plex Sans" charset="0"/>
              </a:endParaRPr>
            </a:p>
          </p:txBody>
        </p:sp>
        <p:sp>
          <p:nvSpPr>
            <p:cNvPr id="15" name="Oval 14"/>
            <p:cNvSpPr>
              <a:spLocks noChangeAspect="1"/>
            </p:cNvSpPr>
            <p:nvPr/>
          </p:nvSpPr>
          <p:spPr bwMode="auto">
            <a:xfrm>
              <a:off x="3355790" y="3250238"/>
              <a:ext cx="21600" cy="21600"/>
            </a:xfrm>
            <a:prstGeom prst="ellipse">
              <a:avLst/>
            </a:prstGeom>
            <a:solidFill>
              <a:schemeClr val="tx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34290" rIns="68580" bIns="34290" numCol="1" rtlCol="0" anchor="ctr" anchorCtr="0" compatLnSpc="1">
              <a:prstTxWarp prst="textNoShape">
                <a:avLst/>
              </a:prstTxWarp>
            </a:bodyPr>
            <a:lstStyle/>
            <a:p>
              <a:pPr algn="ctr" fontAlgn="base">
                <a:lnSpc>
                  <a:spcPct val="90000"/>
                </a:lnSpc>
                <a:spcBef>
                  <a:spcPct val="0"/>
                </a:spcBef>
                <a:spcAft>
                  <a:spcPct val="0"/>
                </a:spcAft>
              </a:pPr>
              <a:endParaRPr lang="en-GB" sz="1650" dirty="0">
                <a:ln w="0"/>
                <a:solidFill>
                  <a:schemeClr val="accent1"/>
                </a:solidFill>
                <a:effectLst>
                  <a:outerShdw blurRad="38100" dist="25400" dir="5400000" algn="ctr" rotWithShape="0">
                    <a:srgbClr val="6E747A">
                      <a:alpha val="43000"/>
                    </a:srgbClr>
                  </a:outerShdw>
                </a:effectLst>
                <a:latin typeface="IBM Plex Sans" charset="0"/>
                <a:ea typeface="IBM Plex Sans" charset="0"/>
                <a:cs typeface="IBM Plex Sans" charset="0"/>
              </a:endParaRPr>
            </a:p>
          </p:txBody>
        </p:sp>
      </p:grpSp>
    </p:spTree>
    <p:extLst>
      <p:ext uri="{BB962C8B-B14F-4D97-AF65-F5344CB8AC3E}">
        <p14:creationId xmlns:p14="http://schemas.microsoft.com/office/powerpoint/2010/main" val="3156270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5" name="kate_illus_6.png" descr="kate_illus_6.png"/>
          <p:cNvPicPr>
            <a:picLocks noChangeAspect="1"/>
          </p:cNvPicPr>
          <p:nvPr/>
        </p:nvPicPr>
        <p:blipFill>
          <a:blip r:embed="rId3"/>
          <a:stretch>
            <a:fillRect/>
          </a:stretch>
        </p:blipFill>
        <p:spPr>
          <a:xfrm>
            <a:off x="1284350" y="350602"/>
            <a:ext cx="7254150" cy="4442267"/>
          </a:xfrm>
          <a:prstGeom prst="rect">
            <a:avLst/>
          </a:prstGeom>
          <a:ln w="12700">
            <a:miter lim="400000"/>
          </a:ln>
        </p:spPr>
      </p:pic>
      <p:grpSp>
        <p:nvGrpSpPr>
          <p:cNvPr id="498" name="Group"/>
          <p:cNvGrpSpPr/>
          <p:nvPr/>
        </p:nvGrpSpPr>
        <p:grpSpPr>
          <a:xfrm>
            <a:off x="-1340" y="-30361"/>
            <a:ext cx="9146680" cy="5204222"/>
            <a:chOff x="0" y="0"/>
            <a:chExt cx="16260762" cy="9251950"/>
          </a:xfrm>
        </p:grpSpPr>
        <p:sp>
          <p:nvSpPr>
            <p:cNvPr id="496" name="Shape"/>
            <p:cNvSpPr/>
            <p:nvPr/>
          </p:nvSpPr>
          <p:spPr>
            <a:xfrm>
              <a:off x="0" y="0"/>
              <a:ext cx="16260763" cy="92519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10962" y="7897"/>
                  </a:moveTo>
                  <a:lnTo>
                    <a:pt x="16380" y="7917"/>
                  </a:lnTo>
                  <a:lnTo>
                    <a:pt x="16428" y="13661"/>
                  </a:lnTo>
                  <a:lnTo>
                    <a:pt x="11012" y="13623"/>
                  </a:lnTo>
                  <a:lnTo>
                    <a:pt x="10962" y="7897"/>
                  </a:lnTo>
                  <a:close/>
                </a:path>
              </a:pathLst>
            </a:custGeom>
            <a:solidFill>
              <a:srgbClr val="F5F7FB">
                <a:alpha val="89814"/>
              </a:srgbClr>
            </a:solidFill>
            <a:ln w="12700" cap="flat">
              <a:noFill/>
              <a:miter lim="400000"/>
            </a:ln>
            <a:effectLst/>
          </p:spPr>
          <p:txBody>
            <a:bodyPr wrap="square" lIns="28575" tIns="28575" rIns="28575" bIns="28575" numCol="1" anchor="ctr">
              <a:noAutofit/>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sp>
          <p:nvSpPr>
            <p:cNvPr id="497" name="Rectangle"/>
            <p:cNvSpPr/>
            <p:nvPr/>
          </p:nvSpPr>
          <p:spPr>
            <a:xfrm>
              <a:off x="8271602" y="3374378"/>
              <a:ext cx="4093888" cy="2503194"/>
            </a:xfrm>
            <a:prstGeom prst="rect">
              <a:avLst/>
            </a:prstGeom>
            <a:noFill/>
            <a:ln w="114300" cap="flat">
              <a:solidFill>
                <a:srgbClr val="476CE7"/>
              </a:solidFill>
              <a:prstDash val="solid"/>
              <a:round/>
            </a:ln>
            <a:effectLst/>
          </p:spPr>
          <p:txBody>
            <a:bodyPr wrap="square" lIns="28575" tIns="28575" rIns="28575" bIns="28575" numCol="1" anchor="ctr">
              <a:noAutofit/>
            </a:bodyPr>
            <a:lstStyle/>
            <a:p>
              <a:pPr marL="0" marR="0" lvl="0" indent="0" algn="ctr" defTabSz="307181" rtl="0" eaLnBrk="1" fontAlgn="auto" latinLnBrk="0" hangingPunct="0">
                <a:lnSpc>
                  <a:spcPct val="100000"/>
                </a:lnSpc>
                <a:spcBef>
                  <a:spcPts val="0"/>
                </a:spcBef>
                <a:spcAft>
                  <a:spcPts val="0"/>
                </a:spcAft>
                <a:buClrTx/>
                <a:buSzTx/>
                <a:buFontTx/>
                <a:buNone/>
                <a:tabLst/>
                <a:defRPr/>
              </a:pPr>
              <a:endParaRPr kumimoji="0" sz="1013" b="1" i="0" u="none" strike="noStrike" kern="0" cap="none" spc="0" normalizeH="0" baseline="0" noProof="0">
                <a:ln>
                  <a:noFill/>
                </a:ln>
                <a:solidFill>
                  <a:srgbClr val="000000"/>
                </a:solidFill>
                <a:effectLst/>
                <a:uLnTx/>
                <a:uFillTx/>
                <a:latin typeface="Arial"/>
                <a:cs typeface="Arial"/>
                <a:sym typeface="Arial"/>
              </a:endParaRPr>
            </a:p>
          </p:txBody>
        </p:sp>
      </p:grpSp>
      <p:sp>
        <p:nvSpPr>
          <p:cNvPr id="4" name="Title 3">
            <a:extLst>
              <a:ext uri="{FF2B5EF4-FFF2-40B4-BE49-F238E27FC236}">
                <a16:creationId xmlns:a16="http://schemas.microsoft.com/office/drawing/2014/main" id="{6943521E-4FAE-D344-9F23-CFEFBADC33BD}"/>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436FAE22-62CD-5348-9652-E7A210FC976D}"/>
              </a:ext>
            </a:extLst>
          </p:cNvPr>
          <p:cNvSpPr>
            <a:spLocks noGrp="1"/>
          </p:cNvSpPr>
          <p:nvPr>
            <p:ph type="sldNum" sz="quarter" idx="10"/>
          </p:nvPr>
        </p:nvSpPr>
        <p:spPr/>
        <p:txBody>
          <a:bodyPr/>
          <a:lstStyle/>
          <a:p>
            <a:fld id="{88DBF8E4-D7CA-8142-B0BF-A723FD026DE7}" type="slidenum">
              <a:rPr lang="en-US" smtClean="0">
                <a:solidFill>
                  <a:srgbClr val="5AAAFA"/>
                </a:solidFill>
              </a:rPr>
              <a:pPr/>
              <a:t>5</a:t>
            </a:fld>
            <a:endParaRPr lang="en-US">
              <a:solidFill>
                <a:srgbClr val="5AAAFA"/>
              </a:solidFill>
            </a:endParaRPr>
          </a:p>
        </p:txBody>
      </p:sp>
    </p:spTree>
    <p:extLst>
      <p:ext uri="{BB962C8B-B14F-4D97-AF65-F5344CB8AC3E}">
        <p14:creationId xmlns:p14="http://schemas.microsoft.com/office/powerpoint/2010/main" val="2062410985"/>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 grpId="0"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BC0C2-3F9B-E347-B193-410B4801E44C}"/>
              </a:ext>
            </a:extLst>
          </p:cNvPr>
          <p:cNvSpPr>
            <a:spLocks noGrp="1"/>
          </p:cNvSpPr>
          <p:nvPr>
            <p:ph type="title"/>
          </p:nvPr>
        </p:nvSpPr>
        <p:spPr/>
        <p:txBody>
          <a:bodyPr/>
          <a:lstStyle/>
          <a:p>
            <a:r>
              <a:rPr lang="en-US" dirty="0"/>
              <a:t>Orchestrated with Kubernetes and Helm</a:t>
            </a:r>
          </a:p>
        </p:txBody>
      </p:sp>
      <p:sp>
        <p:nvSpPr>
          <p:cNvPr id="3" name="Slide Number Placeholder 2">
            <a:extLst>
              <a:ext uri="{FF2B5EF4-FFF2-40B4-BE49-F238E27FC236}">
                <a16:creationId xmlns:a16="http://schemas.microsoft.com/office/drawing/2014/main" id="{EB7D9C5D-B967-C14E-B671-38DB17109522}"/>
              </a:ext>
            </a:extLst>
          </p:cNvPr>
          <p:cNvSpPr>
            <a:spLocks noGrp="1"/>
          </p:cNvSpPr>
          <p:nvPr>
            <p:ph type="sldNum" sz="quarter" idx="10"/>
          </p:nvPr>
        </p:nvSpPr>
        <p:spPr/>
        <p:txBody>
          <a:bodyPr/>
          <a:lstStyle/>
          <a:p>
            <a:fld id="{64A8A213-8E92-D94A-82D7-8578C89CAF17}" type="slidenum">
              <a:rPr lang="en-US" smtClean="0">
                <a:solidFill>
                  <a:srgbClr val="1D3548"/>
                </a:solidFill>
              </a:rPr>
              <a:pPr/>
              <a:t>50</a:t>
            </a:fld>
            <a:endParaRPr lang="en-US" dirty="0">
              <a:solidFill>
                <a:srgbClr val="1D3548"/>
              </a:solidFill>
            </a:endParaRPr>
          </a:p>
        </p:txBody>
      </p:sp>
      <p:sp>
        <p:nvSpPr>
          <p:cNvPr id="4" name="Content Placeholder 3">
            <a:extLst>
              <a:ext uri="{FF2B5EF4-FFF2-40B4-BE49-F238E27FC236}">
                <a16:creationId xmlns:a16="http://schemas.microsoft.com/office/drawing/2014/main" id="{8D49B25C-260D-C54F-9039-A01FD4BA45AE}"/>
              </a:ext>
            </a:extLst>
          </p:cNvPr>
          <p:cNvSpPr>
            <a:spLocks noGrp="1"/>
          </p:cNvSpPr>
          <p:nvPr>
            <p:ph idx="4294967295"/>
          </p:nvPr>
        </p:nvSpPr>
        <p:spPr>
          <a:xfrm>
            <a:off x="0" y="892175"/>
            <a:ext cx="8774113" cy="1071563"/>
          </a:xfrm>
        </p:spPr>
        <p:txBody>
          <a:bodyPr/>
          <a:lstStyle/>
          <a:p>
            <a:r>
              <a:rPr lang="en-US" dirty="0"/>
              <a:t>IBM Event Streams is packaged as a Helm chart</a:t>
            </a:r>
          </a:p>
          <a:p>
            <a:r>
              <a:rPr lang="en-US" dirty="0"/>
              <a:t>A 3-node Kafka cluster, plus </a:t>
            </a:r>
            <a:r>
              <a:rPr lang="en-US" dirty="0" err="1"/>
              <a:t>ZooKeeper</a:t>
            </a:r>
            <a:r>
              <a:rPr lang="en-US" dirty="0"/>
              <a:t>, UI, network proxies and so on is over 20 containers</a:t>
            </a:r>
          </a:p>
          <a:p>
            <a:r>
              <a:rPr lang="en-US" dirty="0"/>
              <a:t>Kubernetes and Helm brings this all under control</a:t>
            </a:r>
          </a:p>
        </p:txBody>
      </p:sp>
      <p:pic>
        <p:nvPicPr>
          <p:cNvPr id="5" name="Picture 4">
            <a:extLst>
              <a:ext uri="{FF2B5EF4-FFF2-40B4-BE49-F238E27FC236}">
                <a16:creationId xmlns:a16="http://schemas.microsoft.com/office/drawing/2014/main" id="{5757B2F5-723E-0C4D-B316-20D12F1C3B2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49485" y="2357321"/>
            <a:ext cx="4907541" cy="2500303"/>
          </a:xfrm>
          <a:prstGeom prst="rect">
            <a:avLst/>
          </a:prstGeom>
        </p:spPr>
      </p:pic>
      <p:sp>
        <p:nvSpPr>
          <p:cNvPr id="7" name="Oval 6">
            <a:extLst>
              <a:ext uri="{FF2B5EF4-FFF2-40B4-BE49-F238E27FC236}">
                <a16:creationId xmlns:a16="http://schemas.microsoft.com/office/drawing/2014/main" id="{50071D41-F115-894A-9CA1-6F18E3B10D05}"/>
              </a:ext>
            </a:extLst>
          </p:cNvPr>
          <p:cNvSpPr/>
          <p:nvPr/>
        </p:nvSpPr>
        <p:spPr bwMode="auto">
          <a:xfrm>
            <a:off x="6896865" y="4306824"/>
            <a:ext cx="1991110" cy="534924"/>
          </a:xfrm>
          <a:prstGeom prst="ellipse">
            <a:avLst/>
          </a:prstGeom>
          <a:noFill/>
          <a:ln>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34290" rIns="68580" bIns="34290" numCol="1" rtlCol="0" anchor="ctr" anchorCtr="0" compatLnSpc="1">
            <a:prstTxWarp prst="textNoShape">
              <a:avLst/>
            </a:prstTxWarp>
          </a:bodyPr>
          <a:lstStyle/>
          <a:p>
            <a:pPr algn="ctr" fontAlgn="base">
              <a:lnSpc>
                <a:spcPct val="90000"/>
              </a:lnSpc>
              <a:spcBef>
                <a:spcPct val="0"/>
              </a:spcBef>
              <a:spcAft>
                <a:spcPct val="0"/>
              </a:spcAft>
            </a:pPr>
            <a:endParaRPr lang="en-US" sz="1650" dirty="0">
              <a:solidFill>
                <a:schemeClr val="hlink"/>
              </a:solidFill>
              <a:latin typeface="IBM Plex Sans" charset="0"/>
              <a:ea typeface="IBM Plex Sans" charset="0"/>
              <a:cs typeface="IBM Plex Sans" charset="0"/>
            </a:endParaRPr>
          </a:p>
        </p:txBody>
      </p:sp>
      <p:sp>
        <p:nvSpPr>
          <p:cNvPr id="8" name="Content Placeholder 3">
            <a:extLst>
              <a:ext uri="{FF2B5EF4-FFF2-40B4-BE49-F238E27FC236}">
                <a16:creationId xmlns:a16="http://schemas.microsoft.com/office/drawing/2014/main" id="{84758A41-2BBF-0547-86D3-9E4186EF1945}"/>
              </a:ext>
            </a:extLst>
          </p:cNvPr>
          <p:cNvSpPr txBox="1">
            <a:spLocks/>
          </p:cNvSpPr>
          <p:nvPr/>
        </p:nvSpPr>
        <p:spPr bwMode="auto">
          <a:xfrm>
            <a:off x="228600" y="2344244"/>
            <a:ext cx="2910399" cy="2654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173034" indent="-173034" algn="l" rtl="0" eaLnBrk="1" fontAlgn="base" hangingPunct="1">
              <a:spcBef>
                <a:spcPct val="50000"/>
              </a:spcBef>
              <a:spcAft>
                <a:spcPct val="0"/>
              </a:spcAft>
              <a:buClr>
                <a:schemeClr val="tx1"/>
              </a:buClr>
              <a:buFont typeface="Wingdings" panose="05000000000000000000" pitchFamily="2" charset="2"/>
              <a:buChar char="§"/>
              <a:defRPr sz="2133">
                <a:solidFill>
                  <a:srgbClr val="352869"/>
                </a:solidFill>
                <a:latin typeface="IBM Plex Sans" charset="0"/>
                <a:ea typeface="IBM Plex Sans" charset="0"/>
                <a:cs typeface="IBM Plex Sans" charset="0"/>
              </a:defRPr>
            </a:lvl1pPr>
            <a:lvl2pPr marL="509575" indent="-163509" algn="l" rtl="0" eaLnBrk="1" fontAlgn="base" hangingPunct="1">
              <a:spcBef>
                <a:spcPct val="0"/>
              </a:spcBef>
              <a:spcAft>
                <a:spcPct val="0"/>
              </a:spcAft>
              <a:buClr>
                <a:schemeClr val="tx1"/>
              </a:buClr>
              <a:buFont typeface="Arial" panose="020B0604020202020204" pitchFamily="34" charset="0"/>
              <a:buChar char="–"/>
              <a:defRPr sz="1867">
                <a:solidFill>
                  <a:srgbClr val="352869"/>
                </a:solidFill>
                <a:latin typeface="IBM Plex Sans" charset="0"/>
                <a:ea typeface="IBM Plex Sans" charset="0"/>
                <a:cs typeface="IBM Plex Sans" charset="0"/>
              </a:defRPr>
            </a:lvl2pPr>
            <a:lvl3pPr marL="855641" indent="-173034" algn="l" rtl="0" eaLnBrk="1" fontAlgn="base" hangingPunct="1">
              <a:spcBef>
                <a:spcPct val="0"/>
              </a:spcBef>
              <a:spcAft>
                <a:spcPct val="0"/>
              </a:spcAft>
              <a:buClr>
                <a:schemeClr val="tx1"/>
              </a:buClr>
              <a:buChar char="•"/>
              <a:defRPr sz="1600">
                <a:solidFill>
                  <a:srgbClr val="352869"/>
                </a:solidFill>
                <a:latin typeface="IBM Plex Sans" charset="0"/>
                <a:ea typeface="IBM Plex Sans" charset="0"/>
                <a:cs typeface="IBM Plex Sans" charset="0"/>
              </a:defRPr>
            </a:lvl3pPr>
            <a:lvl4pPr marL="1203295" indent="-173034" algn="l" rtl="0" eaLnBrk="1" fontAlgn="base" hangingPunct="1">
              <a:spcBef>
                <a:spcPct val="20000"/>
              </a:spcBef>
              <a:spcAft>
                <a:spcPct val="0"/>
              </a:spcAft>
              <a:buClr>
                <a:schemeClr val="bg1"/>
              </a:buClr>
              <a:buChar char="–"/>
              <a:defRPr sz="1600" b="0" i="0">
                <a:solidFill>
                  <a:schemeClr val="bg1"/>
                </a:solidFill>
                <a:latin typeface="IBM Plex Sans Regular" charset="0"/>
                <a:ea typeface="MS PGothic" panose="020B0600070205080204" pitchFamily="34" charset="-128"/>
              </a:defRPr>
            </a:lvl4pPr>
            <a:lvl5pPr marL="1539836" indent="-163509" algn="l" rtl="0" eaLnBrk="1" fontAlgn="base" hangingPunct="1">
              <a:spcBef>
                <a:spcPct val="20000"/>
              </a:spcBef>
              <a:spcAft>
                <a:spcPct val="0"/>
              </a:spcAft>
              <a:buClr>
                <a:schemeClr val="bg1"/>
              </a:buClr>
              <a:buChar char="»"/>
              <a:defRPr sz="1600" b="0" i="0">
                <a:solidFill>
                  <a:schemeClr val="bg1"/>
                </a:solidFill>
                <a:latin typeface="IBM Plex Sans Regular" charset="0"/>
                <a:ea typeface="MS PGothic" panose="020B0600070205080204" pitchFamily="34" charset="-128"/>
              </a:defRPr>
            </a:lvl5pPr>
            <a:lvl6pPr marL="1997025" indent="-163509" algn="l" rtl="0" eaLnBrk="1" fontAlgn="base" hangingPunct="1">
              <a:spcBef>
                <a:spcPct val="20000"/>
              </a:spcBef>
              <a:spcAft>
                <a:spcPct val="0"/>
              </a:spcAft>
              <a:buClr>
                <a:schemeClr val="bg1"/>
              </a:buClr>
              <a:buChar char="»"/>
              <a:defRPr sz="1600">
                <a:solidFill>
                  <a:schemeClr val="bg1"/>
                </a:solidFill>
                <a:latin typeface="+mn-lt"/>
              </a:defRPr>
            </a:lvl6pPr>
            <a:lvl7pPr marL="2454213" indent="-163509" algn="l" rtl="0" eaLnBrk="1" fontAlgn="base" hangingPunct="1">
              <a:spcBef>
                <a:spcPct val="20000"/>
              </a:spcBef>
              <a:spcAft>
                <a:spcPct val="0"/>
              </a:spcAft>
              <a:buClr>
                <a:schemeClr val="bg1"/>
              </a:buClr>
              <a:buChar char="»"/>
              <a:defRPr sz="1600">
                <a:solidFill>
                  <a:schemeClr val="bg1"/>
                </a:solidFill>
                <a:latin typeface="+mn-lt"/>
              </a:defRPr>
            </a:lvl7pPr>
            <a:lvl8pPr marL="2911402" indent="-163509" algn="l" rtl="0" eaLnBrk="1" fontAlgn="base" hangingPunct="1">
              <a:spcBef>
                <a:spcPct val="20000"/>
              </a:spcBef>
              <a:spcAft>
                <a:spcPct val="0"/>
              </a:spcAft>
              <a:buClr>
                <a:schemeClr val="bg1"/>
              </a:buClr>
              <a:buChar char="»"/>
              <a:defRPr sz="1600">
                <a:solidFill>
                  <a:schemeClr val="bg1"/>
                </a:solidFill>
                <a:latin typeface="+mn-lt"/>
              </a:defRPr>
            </a:lvl8pPr>
            <a:lvl9pPr marL="3368590" indent="-163509" algn="l" rtl="0" eaLnBrk="1" fontAlgn="base" hangingPunct="1">
              <a:spcBef>
                <a:spcPct val="20000"/>
              </a:spcBef>
              <a:spcAft>
                <a:spcPct val="0"/>
              </a:spcAft>
              <a:buClr>
                <a:schemeClr val="bg1"/>
              </a:buClr>
              <a:buChar char="»"/>
              <a:defRPr sz="1600">
                <a:solidFill>
                  <a:schemeClr val="bg1"/>
                </a:solidFill>
                <a:latin typeface="+mn-lt"/>
              </a:defRPr>
            </a:lvl9pPr>
          </a:lstStyle>
          <a:p>
            <a:r>
              <a:rPr lang="en-US" sz="1600" kern="0" dirty="0"/>
              <a:t>Just choose IBM Event Streams from the catalog to deploy a Kafka cluster with ease</a:t>
            </a:r>
          </a:p>
          <a:p>
            <a:r>
              <a:rPr lang="en-US" sz="1600" kern="0" dirty="0"/>
              <a:t>It comes</a:t>
            </a:r>
          </a:p>
          <a:p>
            <a:pPr lvl="1"/>
            <a:r>
              <a:rPr lang="en-US" sz="1400" kern="0" dirty="0"/>
              <a:t>Highly available</a:t>
            </a:r>
          </a:p>
          <a:p>
            <a:pPr lvl="1"/>
            <a:r>
              <a:rPr lang="en-US" sz="1400" kern="0" dirty="0"/>
              <a:t>Secure</a:t>
            </a:r>
          </a:p>
          <a:p>
            <a:pPr lvl="1"/>
            <a:r>
              <a:rPr lang="en-US" sz="1400" kern="0" dirty="0"/>
              <a:t>Ready for production</a:t>
            </a:r>
          </a:p>
        </p:txBody>
      </p:sp>
    </p:spTree>
    <p:extLst>
      <p:ext uri="{BB962C8B-B14F-4D97-AF65-F5344CB8AC3E}">
        <p14:creationId xmlns:p14="http://schemas.microsoft.com/office/powerpoint/2010/main" val="41660153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7D0DD7AC-5185-484D-9A49-8F466DD8E033}"/>
              </a:ext>
            </a:extLst>
          </p:cNvPr>
          <p:cNvSpPr>
            <a:spLocks noGrp="1"/>
          </p:cNvSpPr>
          <p:nvPr>
            <p:ph type="title"/>
          </p:nvPr>
        </p:nvSpPr>
        <p:spPr/>
        <p:txBody>
          <a:bodyPr/>
          <a:lstStyle/>
          <a:p>
            <a:r>
              <a:rPr lang="en-GB" dirty="0"/>
              <a:t>IBM Event Streams On Premise</a:t>
            </a:r>
          </a:p>
        </p:txBody>
      </p:sp>
      <p:sp>
        <p:nvSpPr>
          <p:cNvPr id="4" name="Slide Number Placeholder 3"/>
          <p:cNvSpPr>
            <a:spLocks noGrp="1"/>
          </p:cNvSpPr>
          <p:nvPr>
            <p:ph type="sldNum" sz="quarter" idx="10"/>
          </p:nvPr>
        </p:nvSpPr>
        <p:spPr/>
        <p:txBody>
          <a:bodyPr/>
          <a:lstStyle/>
          <a:p>
            <a:fld id="{64A8A213-8E92-D94A-82D7-8578C89CAF17}" type="slidenum">
              <a:rPr lang="en-US" smtClean="0">
                <a:solidFill>
                  <a:srgbClr val="1D3548"/>
                </a:solidFill>
              </a:rPr>
              <a:pPr/>
              <a:t>51</a:t>
            </a:fld>
            <a:endParaRPr lang="en-US" dirty="0">
              <a:solidFill>
                <a:srgbClr val="1D3548"/>
              </a:solidFill>
            </a:endParaRPr>
          </a:p>
        </p:txBody>
      </p:sp>
      <p:cxnSp>
        <p:nvCxnSpPr>
          <p:cNvPr id="5" name="Straight Connector 4"/>
          <p:cNvCxnSpPr/>
          <p:nvPr/>
        </p:nvCxnSpPr>
        <p:spPr bwMode="auto">
          <a:xfrm flipV="1">
            <a:off x="4605580" y="1253729"/>
            <a:ext cx="0" cy="3161109"/>
          </a:xfrm>
          <a:prstGeom prst="line">
            <a:avLst/>
          </a:prstGeom>
          <a:noFill/>
          <a:ln w="25400" cap="flat" cmpd="sng" algn="ctr">
            <a:solidFill>
              <a:schemeClr val="tx1">
                <a:alpha val="30000"/>
              </a:schemeClr>
            </a:solidFill>
            <a:prstDash val="solid"/>
            <a:round/>
            <a:headEnd type="none" w="med" len="med"/>
            <a:tailEnd type="none" w="med" len="med"/>
          </a:ln>
          <a:effectLst/>
        </p:spPr>
      </p:cxnSp>
      <p:sp>
        <p:nvSpPr>
          <p:cNvPr id="9" name="TextBox 8"/>
          <p:cNvSpPr txBox="1"/>
          <p:nvPr/>
        </p:nvSpPr>
        <p:spPr>
          <a:xfrm>
            <a:off x="4605580" y="1297630"/>
            <a:ext cx="4538420" cy="369332"/>
          </a:xfrm>
          <a:prstGeom prst="rect">
            <a:avLst/>
          </a:prstGeom>
          <a:noFill/>
        </p:spPr>
        <p:txBody>
          <a:bodyPr wrap="square" rtlCol="0">
            <a:spAutoFit/>
          </a:bodyPr>
          <a:lstStyle/>
          <a:p>
            <a:pPr algn="ctr"/>
            <a:r>
              <a:rPr lang="en-GB" sz="1800" b="1" dirty="0">
                <a:latin typeface="IBM Plex Sans" charset="0"/>
                <a:ea typeface="IBM Plex Sans" charset="0"/>
                <a:cs typeface="IBM Plex Sans" charset="0"/>
              </a:rPr>
              <a:t>Visualisation of your topic data</a:t>
            </a:r>
          </a:p>
        </p:txBody>
      </p:sp>
      <p:sp>
        <p:nvSpPr>
          <p:cNvPr id="20" name="TextBox 19">
            <a:extLst>
              <a:ext uri="{FF2B5EF4-FFF2-40B4-BE49-F238E27FC236}">
                <a16:creationId xmlns:a16="http://schemas.microsoft.com/office/drawing/2014/main" id="{40E6480D-9585-E24F-9FF3-C7E1491FA4C4}"/>
              </a:ext>
            </a:extLst>
          </p:cNvPr>
          <p:cNvSpPr txBox="1"/>
          <p:nvPr/>
        </p:nvSpPr>
        <p:spPr>
          <a:xfrm>
            <a:off x="92847" y="4068589"/>
            <a:ext cx="4538420" cy="369332"/>
          </a:xfrm>
          <a:prstGeom prst="rect">
            <a:avLst/>
          </a:prstGeom>
          <a:noFill/>
        </p:spPr>
        <p:txBody>
          <a:bodyPr wrap="square" rtlCol="0">
            <a:spAutoFit/>
          </a:bodyPr>
          <a:lstStyle/>
          <a:p>
            <a:pPr algn="ctr"/>
            <a:r>
              <a:rPr lang="en-GB" sz="1800" b="1" dirty="0">
                <a:latin typeface="IBM Plex Sans" charset="0"/>
                <a:ea typeface="IBM Plex Sans" charset="0"/>
                <a:cs typeface="IBM Plex Sans" charset="0"/>
              </a:rPr>
              <a:t>Tools to boost productivity</a:t>
            </a:r>
          </a:p>
        </p:txBody>
      </p:sp>
      <p:pic>
        <p:nvPicPr>
          <p:cNvPr id="6" name="Picture 5">
            <a:extLst>
              <a:ext uri="{FF2B5EF4-FFF2-40B4-BE49-F238E27FC236}">
                <a16:creationId xmlns:a16="http://schemas.microsoft.com/office/drawing/2014/main" id="{A937C818-4C28-1942-B0DE-5278E166AA2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99139" y="1174786"/>
            <a:ext cx="3688085" cy="2691932"/>
          </a:xfrm>
          <a:prstGeom prst="rect">
            <a:avLst/>
          </a:prstGeom>
          <a:ln>
            <a:solidFill>
              <a:schemeClr val="tx2"/>
            </a:solidFill>
          </a:ln>
        </p:spPr>
      </p:pic>
      <p:pic>
        <p:nvPicPr>
          <p:cNvPr id="11" name="Picture 10">
            <a:extLst>
              <a:ext uri="{FF2B5EF4-FFF2-40B4-BE49-F238E27FC236}">
                <a16:creationId xmlns:a16="http://schemas.microsoft.com/office/drawing/2014/main" id="{F8292ADE-7713-0D45-9768-4B87559A56A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03282" y="1986693"/>
            <a:ext cx="3943017" cy="2478603"/>
          </a:xfrm>
          <a:prstGeom prst="rect">
            <a:avLst/>
          </a:prstGeom>
          <a:ln>
            <a:solidFill>
              <a:schemeClr val="accent3"/>
            </a:solidFill>
          </a:ln>
        </p:spPr>
      </p:pic>
    </p:spTree>
    <p:extLst>
      <p:ext uri="{BB962C8B-B14F-4D97-AF65-F5344CB8AC3E}">
        <p14:creationId xmlns:p14="http://schemas.microsoft.com/office/powerpoint/2010/main" val="39175653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3616" y="3191429"/>
            <a:ext cx="9140384" cy="1631395"/>
          </a:xfrm>
          <a:prstGeom prst="rect">
            <a:avLst/>
          </a:prstGeom>
          <a:solidFill>
            <a:srgbClr val="0260FC">
              <a:alpha val="10000"/>
            </a:srgb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34290" rIns="68580" bIns="34290" numCol="1" rtlCol="0" anchor="ctr" anchorCtr="0" compatLnSpc="1">
            <a:prstTxWarp prst="textNoShape">
              <a:avLst/>
            </a:prstTxWarp>
          </a:bodyPr>
          <a:lstStyle/>
          <a:p>
            <a:pPr algn="ctr" fontAlgn="base">
              <a:lnSpc>
                <a:spcPct val="90000"/>
              </a:lnSpc>
              <a:spcBef>
                <a:spcPct val="0"/>
              </a:spcBef>
              <a:spcAft>
                <a:spcPct val="0"/>
              </a:spcAft>
            </a:pPr>
            <a:endParaRPr lang="en-GB" sz="1650" dirty="0">
              <a:solidFill>
                <a:schemeClr val="hlink"/>
              </a:solidFill>
              <a:latin typeface="IBM Plex Sans" charset="0"/>
              <a:ea typeface="IBM Plex Sans" charset="0"/>
              <a:cs typeface="IBM Plex Sans" charset="0"/>
            </a:endParaRPr>
          </a:p>
        </p:txBody>
      </p:sp>
      <p:sp>
        <p:nvSpPr>
          <p:cNvPr id="5" name="Rectangle 4"/>
          <p:cNvSpPr/>
          <p:nvPr/>
        </p:nvSpPr>
        <p:spPr bwMode="auto">
          <a:xfrm>
            <a:off x="3616" y="926189"/>
            <a:ext cx="9140384" cy="1139894"/>
          </a:xfrm>
          <a:prstGeom prst="rect">
            <a:avLst/>
          </a:prstGeom>
          <a:solidFill>
            <a:srgbClr val="0260FC">
              <a:alpha val="10000"/>
            </a:srgb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34290" rIns="68580" bIns="34290" numCol="1" rtlCol="0" anchor="ctr" anchorCtr="0" compatLnSpc="1">
            <a:prstTxWarp prst="textNoShape">
              <a:avLst/>
            </a:prstTxWarp>
          </a:bodyPr>
          <a:lstStyle/>
          <a:p>
            <a:pPr algn="ctr" fontAlgn="base">
              <a:lnSpc>
                <a:spcPct val="90000"/>
              </a:lnSpc>
              <a:spcBef>
                <a:spcPct val="0"/>
              </a:spcBef>
              <a:spcAft>
                <a:spcPct val="0"/>
              </a:spcAft>
            </a:pPr>
            <a:endParaRPr lang="en-GB" sz="1650" dirty="0">
              <a:solidFill>
                <a:schemeClr val="hlink"/>
              </a:solidFill>
              <a:latin typeface="IBM Plex Sans" charset="0"/>
              <a:ea typeface="IBM Plex Sans" charset="0"/>
              <a:cs typeface="IBM Plex Sans" charset="0"/>
            </a:endParaRPr>
          </a:p>
        </p:txBody>
      </p:sp>
      <p:sp>
        <p:nvSpPr>
          <p:cNvPr id="2" name="Title 1">
            <a:extLst>
              <a:ext uri="{FF2B5EF4-FFF2-40B4-BE49-F238E27FC236}">
                <a16:creationId xmlns:a16="http://schemas.microsoft.com/office/drawing/2014/main" id="{A59282EC-6AED-B849-9831-34829FE27E50}"/>
              </a:ext>
            </a:extLst>
          </p:cNvPr>
          <p:cNvSpPr>
            <a:spLocks noGrp="1"/>
          </p:cNvSpPr>
          <p:nvPr>
            <p:ph type="title"/>
          </p:nvPr>
        </p:nvSpPr>
        <p:spPr/>
        <p:txBody>
          <a:bodyPr/>
          <a:lstStyle/>
          <a:p>
            <a:r>
              <a:rPr lang="en-US" sz="2400" dirty="0"/>
              <a:t>High Availability, Scaling and Configuration with Ease</a:t>
            </a:r>
          </a:p>
        </p:txBody>
      </p:sp>
      <p:sp>
        <p:nvSpPr>
          <p:cNvPr id="3" name="Content Placeholder 2">
            <a:extLst>
              <a:ext uri="{FF2B5EF4-FFF2-40B4-BE49-F238E27FC236}">
                <a16:creationId xmlns:a16="http://schemas.microsoft.com/office/drawing/2014/main" id="{BA819368-E346-B74D-9F8A-DBF21D845B29}"/>
              </a:ext>
            </a:extLst>
          </p:cNvPr>
          <p:cNvSpPr>
            <a:spLocks noGrp="1"/>
          </p:cNvSpPr>
          <p:nvPr>
            <p:ph idx="1"/>
          </p:nvPr>
        </p:nvSpPr>
        <p:spPr/>
        <p:txBody>
          <a:bodyPr>
            <a:normAutofit fontScale="92500"/>
          </a:bodyPr>
          <a:lstStyle/>
          <a:p>
            <a:pPr>
              <a:lnSpc>
                <a:spcPct val="110000"/>
              </a:lnSpc>
            </a:pPr>
            <a:r>
              <a:rPr lang="en-US" b="1" dirty="0"/>
              <a:t>Highly available by design</a:t>
            </a:r>
          </a:p>
          <a:p>
            <a:pPr lvl="1">
              <a:lnSpc>
                <a:spcPct val="110000"/>
              </a:lnSpc>
            </a:pPr>
            <a:r>
              <a:rPr lang="en-US" dirty="0"/>
              <a:t>Brokers are spread across </a:t>
            </a:r>
            <a:r>
              <a:rPr lang="en-US" dirty="0" err="1"/>
              <a:t>kubernetes</a:t>
            </a:r>
            <a:r>
              <a:rPr lang="en-US" dirty="0"/>
              <a:t> worker nodes using anti-affinity policies</a:t>
            </a:r>
          </a:p>
          <a:p>
            <a:pPr lvl="1">
              <a:lnSpc>
                <a:spcPct val="110000"/>
              </a:lnSpc>
            </a:pPr>
            <a:r>
              <a:rPr lang="en-US" dirty="0"/>
              <a:t>Minimizes the risk of down-time in the event of a node outage</a:t>
            </a:r>
          </a:p>
          <a:p>
            <a:pPr>
              <a:lnSpc>
                <a:spcPct val="110000"/>
              </a:lnSpc>
            </a:pPr>
            <a:r>
              <a:rPr lang="en-US" b="1" dirty="0"/>
              <a:t>Scale the Kafka cluster up with one command</a:t>
            </a:r>
          </a:p>
          <a:p>
            <a:pPr lvl="1">
              <a:lnSpc>
                <a:spcPct val="110000"/>
              </a:lnSpc>
            </a:pPr>
            <a:r>
              <a:rPr lang="en-US" dirty="0"/>
              <a:t>Safely grows the stateful set, reconfigures the network interfaces and gives you more capacity</a:t>
            </a:r>
          </a:p>
          <a:p>
            <a:pPr>
              <a:lnSpc>
                <a:spcPct val="110000"/>
              </a:lnSpc>
              <a:spcBef>
                <a:spcPts val="1845"/>
              </a:spcBef>
            </a:pPr>
            <a:r>
              <a:rPr lang="en-US" b="1" dirty="0"/>
              <a:t>Roll out Kafka cluster configuration changes easily </a:t>
            </a:r>
          </a:p>
          <a:p>
            <a:pPr lvl="1">
              <a:lnSpc>
                <a:spcPct val="110000"/>
              </a:lnSpc>
            </a:pPr>
            <a:r>
              <a:rPr lang="en-US" sz="1600" dirty="0"/>
              <a:t>Make a single configuration change and Event Streams rolls it out across the brokers in the cluster</a:t>
            </a:r>
          </a:p>
          <a:p>
            <a:pPr lvl="1">
              <a:lnSpc>
                <a:spcPct val="110000"/>
              </a:lnSpc>
            </a:pPr>
            <a:r>
              <a:rPr lang="en-US" sz="1600" dirty="0"/>
              <a:t>Broker availability is managed using health checks to ensure that availability is maintained</a:t>
            </a:r>
          </a:p>
        </p:txBody>
      </p:sp>
      <p:sp>
        <p:nvSpPr>
          <p:cNvPr id="4" name="Slide Number Placeholder 3">
            <a:extLst>
              <a:ext uri="{FF2B5EF4-FFF2-40B4-BE49-F238E27FC236}">
                <a16:creationId xmlns:a16="http://schemas.microsoft.com/office/drawing/2014/main" id="{8396D727-27B6-094B-86A4-289BA24654AB}"/>
              </a:ext>
            </a:extLst>
          </p:cNvPr>
          <p:cNvSpPr>
            <a:spLocks noGrp="1"/>
          </p:cNvSpPr>
          <p:nvPr>
            <p:ph type="sldNum" sz="quarter" idx="10"/>
          </p:nvPr>
        </p:nvSpPr>
        <p:spPr/>
        <p:txBody>
          <a:bodyPr/>
          <a:lstStyle/>
          <a:p>
            <a:fld id="{64A8A213-8E92-D94A-82D7-8578C89CAF17}" type="slidenum">
              <a:rPr lang="en-US" smtClean="0">
                <a:solidFill>
                  <a:srgbClr val="1D3548"/>
                </a:solidFill>
              </a:rPr>
              <a:pPr/>
              <a:t>52</a:t>
            </a:fld>
            <a:endParaRPr lang="en-US" dirty="0">
              <a:solidFill>
                <a:srgbClr val="1D3548"/>
              </a:solidFill>
            </a:endParaRPr>
          </a:p>
        </p:txBody>
      </p:sp>
    </p:spTree>
    <p:extLst>
      <p:ext uri="{BB962C8B-B14F-4D97-AF65-F5344CB8AC3E}">
        <p14:creationId xmlns:p14="http://schemas.microsoft.com/office/powerpoint/2010/main" val="13435461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616" y="917699"/>
            <a:ext cx="9140384" cy="835863"/>
          </a:xfrm>
          <a:prstGeom prst="rect">
            <a:avLst/>
          </a:prstGeom>
          <a:solidFill>
            <a:srgbClr val="0260FC">
              <a:alpha val="10000"/>
            </a:srgb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34290" rIns="68580" bIns="34290" numCol="1" rtlCol="0" anchor="ctr" anchorCtr="0" compatLnSpc="1">
            <a:prstTxWarp prst="textNoShape">
              <a:avLst/>
            </a:prstTxWarp>
          </a:bodyPr>
          <a:lstStyle/>
          <a:p>
            <a:pPr algn="ctr" fontAlgn="base">
              <a:lnSpc>
                <a:spcPct val="90000"/>
              </a:lnSpc>
              <a:spcBef>
                <a:spcPct val="0"/>
              </a:spcBef>
              <a:spcAft>
                <a:spcPct val="0"/>
              </a:spcAft>
            </a:pPr>
            <a:endParaRPr lang="en-GB" sz="1650" dirty="0">
              <a:solidFill>
                <a:schemeClr val="hlink"/>
              </a:solidFill>
              <a:latin typeface="IBM Plex Sans" charset="0"/>
              <a:ea typeface="IBM Plex Sans" charset="0"/>
              <a:cs typeface="IBM Plex Sans" charset="0"/>
            </a:endParaRPr>
          </a:p>
        </p:txBody>
      </p:sp>
      <p:sp>
        <p:nvSpPr>
          <p:cNvPr id="2" name="Title 1">
            <a:extLst>
              <a:ext uri="{FF2B5EF4-FFF2-40B4-BE49-F238E27FC236}">
                <a16:creationId xmlns:a16="http://schemas.microsoft.com/office/drawing/2014/main" id="{A59282EC-6AED-B849-9831-34829FE27E50}"/>
              </a:ext>
            </a:extLst>
          </p:cNvPr>
          <p:cNvSpPr>
            <a:spLocks noGrp="1"/>
          </p:cNvSpPr>
          <p:nvPr>
            <p:ph type="title"/>
          </p:nvPr>
        </p:nvSpPr>
        <p:spPr/>
        <p:txBody>
          <a:bodyPr/>
          <a:lstStyle/>
          <a:p>
            <a:r>
              <a:rPr lang="en-US" dirty="0"/>
              <a:t>Safe, Planned Upgrade of Apache Kafka</a:t>
            </a:r>
          </a:p>
        </p:txBody>
      </p:sp>
      <p:sp>
        <p:nvSpPr>
          <p:cNvPr id="3" name="Content Placeholder 2">
            <a:extLst>
              <a:ext uri="{FF2B5EF4-FFF2-40B4-BE49-F238E27FC236}">
                <a16:creationId xmlns:a16="http://schemas.microsoft.com/office/drawing/2014/main" id="{BA819368-E346-B74D-9F8A-DBF21D845B29}"/>
              </a:ext>
            </a:extLst>
          </p:cNvPr>
          <p:cNvSpPr>
            <a:spLocks noGrp="1"/>
          </p:cNvSpPr>
          <p:nvPr>
            <p:ph idx="1"/>
          </p:nvPr>
        </p:nvSpPr>
        <p:spPr>
          <a:xfrm>
            <a:off x="182563" y="1178250"/>
            <a:ext cx="8686800" cy="4251722"/>
          </a:xfrm>
        </p:spPr>
        <p:txBody>
          <a:bodyPr>
            <a:normAutofit/>
          </a:bodyPr>
          <a:lstStyle/>
          <a:p>
            <a:pPr marL="0" indent="0">
              <a:lnSpc>
                <a:spcPct val="110000"/>
              </a:lnSpc>
              <a:buNone/>
            </a:pPr>
            <a:r>
              <a:rPr lang="en-US" b="1" dirty="0"/>
              <a:t>Upgrade Kafka versions safely and without hassle</a:t>
            </a:r>
          </a:p>
          <a:p>
            <a:pPr>
              <a:lnSpc>
                <a:spcPct val="110000"/>
              </a:lnSpc>
            </a:pPr>
            <a:endParaRPr lang="en-US" dirty="0"/>
          </a:p>
          <a:p>
            <a:pPr>
              <a:lnSpc>
                <a:spcPct val="110000"/>
              </a:lnSpc>
            </a:pPr>
            <a:r>
              <a:rPr lang="en-US" dirty="0"/>
              <a:t>First, upgrade the Helm chart to a newer version of IBM Event Streams</a:t>
            </a:r>
          </a:p>
          <a:p>
            <a:pPr lvl="1">
              <a:lnSpc>
                <a:spcPct val="110000"/>
              </a:lnSpc>
            </a:pPr>
            <a:r>
              <a:rPr lang="en-US" dirty="0"/>
              <a:t>Rolling update of the Kafka brokers minimizes disruption</a:t>
            </a:r>
          </a:p>
          <a:p>
            <a:pPr>
              <a:lnSpc>
                <a:spcPct val="110000"/>
              </a:lnSpc>
            </a:pPr>
            <a:endParaRPr lang="en-US" dirty="0"/>
          </a:p>
          <a:p>
            <a:pPr>
              <a:lnSpc>
                <a:spcPct val="110000"/>
              </a:lnSpc>
            </a:pPr>
            <a:r>
              <a:rPr lang="en-US" dirty="0"/>
              <a:t>As a separate step, upgrade the broker data and protocol version to complete the upgrade</a:t>
            </a:r>
          </a:p>
          <a:p>
            <a:pPr lvl="1">
              <a:lnSpc>
                <a:spcPct val="110000"/>
              </a:lnSpc>
            </a:pPr>
            <a:r>
              <a:rPr lang="en-US" dirty="0"/>
              <a:t>Until this point, you can roll back</a:t>
            </a:r>
          </a:p>
        </p:txBody>
      </p:sp>
      <p:sp>
        <p:nvSpPr>
          <p:cNvPr id="4" name="Slide Number Placeholder 3">
            <a:extLst>
              <a:ext uri="{FF2B5EF4-FFF2-40B4-BE49-F238E27FC236}">
                <a16:creationId xmlns:a16="http://schemas.microsoft.com/office/drawing/2014/main" id="{8396D727-27B6-094B-86A4-289BA24654AB}"/>
              </a:ext>
            </a:extLst>
          </p:cNvPr>
          <p:cNvSpPr>
            <a:spLocks noGrp="1"/>
          </p:cNvSpPr>
          <p:nvPr>
            <p:ph type="sldNum" sz="quarter" idx="10"/>
          </p:nvPr>
        </p:nvSpPr>
        <p:spPr/>
        <p:txBody>
          <a:bodyPr/>
          <a:lstStyle/>
          <a:p>
            <a:fld id="{64A8A213-8E92-D94A-82D7-8578C89CAF17}" type="slidenum">
              <a:rPr lang="en-US" smtClean="0">
                <a:solidFill>
                  <a:srgbClr val="1D3548"/>
                </a:solidFill>
              </a:rPr>
              <a:pPr/>
              <a:t>53</a:t>
            </a:fld>
            <a:endParaRPr lang="en-US" dirty="0">
              <a:solidFill>
                <a:srgbClr val="1D3548"/>
              </a:solidFill>
            </a:endParaRPr>
          </a:p>
        </p:txBody>
      </p:sp>
    </p:spTree>
    <p:extLst>
      <p:ext uri="{BB962C8B-B14F-4D97-AF65-F5344CB8AC3E}">
        <p14:creationId xmlns:p14="http://schemas.microsoft.com/office/powerpoint/2010/main" val="39478473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3F3FF-4115-0B4F-9890-CE475FF9E73D}"/>
              </a:ext>
            </a:extLst>
          </p:cNvPr>
          <p:cNvSpPr>
            <a:spLocks noGrp="1"/>
          </p:cNvSpPr>
          <p:nvPr>
            <p:ph type="title"/>
          </p:nvPr>
        </p:nvSpPr>
        <p:spPr/>
        <p:txBody>
          <a:bodyPr/>
          <a:lstStyle/>
          <a:p>
            <a:r>
              <a:rPr lang="en-US" dirty="0"/>
              <a:t>Security – Authentication and Access Control</a:t>
            </a:r>
          </a:p>
        </p:txBody>
      </p:sp>
      <p:sp>
        <p:nvSpPr>
          <p:cNvPr id="3" name="Content Placeholder 2">
            <a:extLst>
              <a:ext uri="{FF2B5EF4-FFF2-40B4-BE49-F238E27FC236}">
                <a16:creationId xmlns:a16="http://schemas.microsoft.com/office/drawing/2014/main" id="{53AB7735-2726-BA4C-9979-B8B5AAC3AB22}"/>
              </a:ext>
            </a:extLst>
          </p:cNvPr>
          <p:cNvSpPr>
            <a:spLocks noGrp="1"/>
          </p:cNvSpPr>
          <p:nvPr>
            <p:ph idx="1"/>
          </p:nvPr>
        </p:nvSpPr>
        <p:spPr>
          <a:xfrm>
            <a:off x="182563" y="891779"/>
            <a:ext cx="5886398" cy="3874295"/>
          </a:xfrm>
        </p:spPr>
        <p:txBody>
          <a:bodyPr>
            <a:normAutofit fontScale="77500" lnSpcReduction="20000"/>
          </a:bodyPr>
          <a:lstStyle/>
          <a:p>
            <a:r>
              <a:rPr lang="en-US" dirty="0"/>
              <a:t>User and group information controlled centrally</a:t>
            </a:r>
          </a:p>
          <a:p>
            <a:pPr lvl="1"/>
            <a:r>
              <a:rPr lang="en-US" dirty="0"/>
              <a:t>Integrate with your corporate LDAP through IBM Cloud Private</a:t>
            </a:r>
          </a:p>
          <a:p>
            <a:endParaRPr lang="en-US" dirty="0"/>
          </a:p>
          <a:p>
            <a:r>
              <a:rPr lang="en-US" dirty="0"/>
              <a:t>Control access to Event Streams resources using role-based access control policies</a:t>
            </a:r>
          </a:p>
          <a:p>
            <a:pPr lvl="1"/>
            <a:r>
              <a:rPr lang="en-US" dirty="0"/>
              <a:t>Assign roles to users: Viewer, Editor, Operator, Administrator</a:t>
            </a:r>
          </a:p>
          <a:p>
            <a:pPr lvl="1"/>
            <a:r>
              <a:rPr lang="en-US" dirty="0"/>
              <a:t>Optionally, specify access for individual resources, such as topic T</a:t>
            </a:r>
          </a:p>
          <a:p>
            <a:endParaRPr lang="en-US" dirty="0"/>
          </a:p>
          <a:p>
            <a:r>
              <a:rPr lang="en-US" dirty="0"/>
              <a:t>Application access control using service IDs</a:t>
            </a:r>
          </a:p>
          <a:p>
            <a:pPr lvl="1"/>
            <a:r>
              <a:rPr lang="en-US" dirty="0"/>
              <a:t>Same concepts as controlling user access</a:t>
            </a:r>
          </a:p>
          <a:p>
            <a:pPr lvl="1"/>
            <a:r>
              <a:rPr lang="en-US" dirty="0"/>
              <a:t>Can restrict application access to exactly the resources they need</a:t>
            </a:r>
          </a:p>
          <a:p>
            <a:pPr lvl="1"/>
            <a:r>
              <a:rPr lang="en-US" dirty="0"/>
              <a:t>Prevent accidental or intentional interference between applications</a:t>
            </a:r>
          </a:p>
        </p:txBody>
      </p:sp>
      <p:sp>
        <p:nvSpPr>
          <p:cNvPr id="4" name="Slide Number Placeholder 3">
            <a:extLst>
              <a:ext uri="{FF2B5EF4-FFF2-40B4-BE49-F238E27FC236}">
                <a16:creationId xmlns:a16="http://schemas.microsoft.com/office/drawing/2014/main" id="{803D97DE-E046-AF48-8503-05AB6840ED7F}"/>
              </a:ext>
            </a:extLst>
          </p:cNvPr>
          <p:cNvSpPr>
            <a:spLocks noGrp="1"/>
          </p:cNvSpPr>
          <p:nvPr>
            <p:ph type="sldNum" sz="quarter" idx="10"/>
          </p:nvPr>
        </p:nvSpPr>
        <p:spPr/>
        <p:txBody>
          <a:bodyPr/>
          <a:lstStyle/>
          <a:p>
            <a:fld id="{64A8A213-8E92-D94A-82D7-8578C89CAF17}" type="slidenum">
              <a:rPr lang="en-US" smtClean="0">
                <a:solidFill>
                  <a:srgbClr val="1D3548"/>
                </a:solidFill>
              </a:rPr>
              <a:pPr/>
              <a:t>54</a:t>
            </a:fld>
            <a:endParaRPr lang="en-US" dirty="0">
              <a:solidFill>
                <a:srgbClr val="1D3548"/>
              </a:solidFill>
            </a:endParaRPr>
          </a:p>
        </p:txBody>
      </p:sp>
      <p:sp>
        <p:nvSpPr>
          <p:cNvPr id="5" name="TextBox 4">
            <a:extLst>
              <a:ext uri="{FF2B5EF4-FFF2-40B4-BE49-F238E27FC236}">
                <a16:creationId xmlns:a16="http://schemas.microsoft.com/office/drawing/2014/main" id="{1CBB766C-8BCC-724A-B29D-D678B3C7BFFD}"/>
              </a:ext>
            </a:extLst>
          </p:cNvPr>
          <p:cNvSpPr txBox="1"/>
          <p:nvPr/>
        </p:nvSpPr>
        <p:spPr>
          <a:xfrm>
            <a:off x="6245943" y="897925"/>
            <a:ext cx="2623421" cy="1384995"/>
          </a:xfrm>
          <a:prstGeom prst="rect">
            <a:avLst/>
          </a:prstGeom>
          <a:solidFill>
            <a:srgbClr val="0260FC">
              <a:alpha val="10000"/>
            </a:srgbClr>
          </a:solidFill>
        </p:spPr>
        <p:txBody>
          <a:bodyPr wrap="square" rtlCol="0">
            <a:spAutoFit/>
          </a:bodyPr>
          <a:lstStyle/>
          <a:p>
            <a:r>
              <a:rPr lang="en-US" sz="1050" u="sng" dirty="0">
                <a:solidFill>
                  <a:schemeClr val="accent1"/>
                </a:solidFill>
                <a:latin typeface="IBM Plex Sans" charset="0"/>
                <a:ea typeface="IBM Plex Sans" charset="0"/>
                <a:cs typeface="IBM Plex Sans" charset="0"/>
              </a:rPr>
              <a:t>Example policy</a:t>
            </a:r>
          </a:p>
          <a:p>
            <a:pPr lvl="1"/>
            <a:r>
              <a:rPr lang="en-US" sz="1050" i="1" dirty="0">
                <a:solidFill>
                  <a:schemeClr val="accent1"/>
                </a:solidFill>
                <a:latin typeface="IBM Plex Sans" charset="0"/>
                <a:ea typeface="IBM Plex Sans" charset="0"/>
                <a:cs typeface="IBM Plex Sans" charset="0"/>
              </a:rPr>
              <a:t>Permit Bob to write to topic T</a:t>
            </a:r>
          </a:p>
          <a:p>
            <a:endParaRPr lang="en-US" sz="1050" dirty="0">
              <a:solidFill>
                <a:schemeClr val="accent1"/>
              </a:solidFill>
              <a:latin typeface="IBM Plex Sans" charset="0"/>
              <a:ea typeface="IBM Plex Sans" charset="0"/>
              <a:cs typeface="IBM Plex Sans" charset="0"/>
            </a:endParaRPr>
          </a:p>
          <a:p>
            <a:r>
              <a:rPr lang="en-US" sz="1050" dirty="0">
                <a:solidFill>
                  <a:schemeClr val="accent1"/>
                </a:solidFill>
                <a:latin typeface="IBM Plex Sans" charset="0"/>
                <a:ea typeface="IBM Plex Sans" charset="0"/>
                <a:cs typeface="IBM Plex Sans" charset="0"/>
              </a:rPr>
              <a:t>User	bob</a:t>
            </a:r>
          </a:p>
          <a:p>
            <a:r>
              <a:rPr lang="en-US" sz="1050" dirty="0">
                <a:solidFill>
                  <a:schemeClr val="accent1"/>
                </a:solidFill>
                <a:latin typeface="IBM Plex Sans" charset="0"/>
                <a:ea typeface="IBM Plex Sans" charset="0"/>
                <a:cs typeface="IBM Plex Sans" charset="0"/>
              </a:rPr>
              <a:t>Role	Editor</a:t>
            </a:r>
          </a:p>
          <a:p>
            <a:r>
              <a:rPr lang="en-US" sz="1050" dirty="0">
                <a:solidFill>
                  <a:schemeClr val="accent1"/>
                </a:solidFill>
                <a:latin typeface="IBM Plex Sans" charset="0"/>
                <a:ea typeface="IBM Plex Sans" charset="0"/>
                <a:cs typeface="IBM Plex Sans" charset="0"/>
              </a:rPr>
              <a:t>Service	Event Streams instance R</a:t>
            </a:r>
          </a:p>
          <a:p>
            <a:r>
              <a:rPr lang="en-US" sz="1050" dirty="0">
                <a:solidFill>
                  <a:schemeClr val="accent1"/>
                </a:solidFill>
                <a:latin typeface="IBM Plex Sans" charset="0"/>
                <a:ea typeface="IBM Plex Sans" charset="0"/>
                <a:cs typeface="IBM Plex Sans" charset="0"/>
              </a:rPr>
              <a:t>Resource	T</a:t>
            </a:r>
          </a:p>
          <a:p>
            <a:r>
              <a:rPr lang="en-US" sz="1050" dirty="0">
                <a:solidFill>
                  <a:schemeClr val="accent1"/>
                </a:solidFill>
                <a:latin typeface="IBM Plex Sans" charset="0"/>
                <a:ea typeface="IBM Plex Sans" charset="0"/>
                <a:cs typeface="IBM Plex Sans" charset="0"/>
              </a:rPr>
              <a:t>Type	topic</a:t>
            </a:r>
          </a:p>
        </p:txBody>
      </p:sp>
      <p:graphicFrame>
        <p:nvGraphicFramePr>
          <p:cNvPr id="6" name="Table 5">
            <a:extLst>
              <a:ext uri="{FF2B5EF4-FFF2-40B4-BE49-F238E27FC236}">
                <a16:creationId xmlns:a16="http://schemas.microsoft.com/office/drawing/2014/main" id="{8A33C241-A037-414D-86AC-436F9290BE74}"/>
              </a:ext>
            </a:extLst>
          </p:cNvPr>
          <p:cNvGraphicFramePr>
            <a:graphicFrameLocks noGrp="1"/>
          </p:cNvGraphicFramePr>
          <p:nvPr/>
        </p:nvGraphicFramePr>
        <p:xfrm>
          <a:off x="6245944" y="2692154"/>
          <a:ext cx="2623422" cy="1508760"/>
        </p:xfrm>
        <a:graphic>
          <a:graphicData uri="http://schemas.openxmlformats.org/drawingml/2006/table">
            <a:tbl>
              <a:tblPr firstRow="1" bandRow="1">
                <a:tableStyleId>{B301B821-A1FF-4177-AEE7-76D212191A09}</a:tableStyleId>
              </a:tblPr>
              <a:tblGrid>
                <a:gridCol w="874474">
                  <a:extLst>
                    <a:ext uri="{9D8B030D-6E8A-4147-A177-3AD203B41FA5}">
                      <a16:colId xmlns:a16="http://schemas.microsoft.com/office/drawing/2014/main" val="2203100152"/>
                    </a:ext>
                  </a:extLst>
                </a:gridCol>
                <a:gridCol w="874474">
                  <a:extLst>
                    <a:ext uri="{9D8B030D-6E8A-4147-A177-3AD203B41FA5}">
                      <a16:colId xmlns:a16="http://schemas.microsoft.com/office/drawing/2014/main" val="308242787"/>
                    </a:ext>
                  </a:extLst>
                </a:gridCol>
                <a:gridCol w="874474">
                  <a:extLst>
                    <a:ext uri="{9D8B030D-6E8A-4147-A177-3AD203B41FA5}">
                      <a16:colId xmlns:a16="http://schemas.microsoft.com/office/drawing/2014/main" val="1319133093"/>
                    </a:ext>
                  </a:extLst>
                </a:gridCol>
              </a:tblGrid>
              <a:tr h="342900">
                <a:tc>
                  <a:txBody>
                    <a:bodyPr/>
                    <a:lstStyle/>
                    <a:p>
                      <a:r>
                        <a:rPr lang="en-US" sz="900" dirty="0">
                          <a:latin typeface="IBM Plex Sans" panose="020B0503050203000203" pitchFamily="34" charset="77"/>
                        </a:rPr>
                        <a:t>Service action</a:t>
                      </a:r>
                    </a:p>
                  </a:txBody>
                  <a:tcPr marL="68580" marR="68580" marT="34290" marB="34290"/>
                </a:tc>
                <a:tc>
                  <a:txBody>
                    <a:bodyPr/>
                    <a:lstStyle/>
                    <a:p>
                      <a:r>
                        <a:rPr lang="en-US" sz="900" dirty="0">
                          <a:latin typeface="IBM Plex Sans" panose="020B0503050203000203" pitchFamily="34" charset="77"/>
                        </a:rPr>
                        <a:t>Roles</a:t>
                      </a:r>
                    </a:p>
                  </a:txBody>
                  <a:tcPr marL="68580" marR="68580" marT="34290" marB="34290"/>
                </a:tc>
                <a:tc>
                  <a:txBody>
                    <a:bodyPr/>
                    <a:lstStyle/>
                    <a:p>
                      <a:r>
                        <a:rPr lang="en-US" sz="900" dirty="0">
                          <a:latin typeface="IBM Plex Sans" panose="020B0503050203000203" pitchFamily="34" charset="77"/>
                        </a:rPr>
                        <a:t>Permissions</a:t>
                      </a:r>
                    </a:p>
                  </a:txBody>
                  <a:tcPr marL="68580" marR="68580" marT="34290" marB="34290"/>
                </a:tc>
                <a:extLst>
                  <a:ext uri="{0D108BD9-81ED-4DB2-BD59-A6C34878D82A}">
                    <a16:rowId xmlns:a16="http://schemas.microsoft.com/office/drawing/2014/main" val="981507946"/>
                  </a:ext>
                </a:extLst>
              </a:tr>
              <a:tr h="480060">
                <a:tc>
                  <a:txBody>
                    <a:bodyPr/>
                    <a:lstStyle/>
                    <a:p>
                      <a:r>
                        <a:rPr lang="en-US" sz="900" dirty="0" err="1">
                          <a:latin typeface="IBM Plex Sans" panose="020B0503050203000203" pitchFamily="34" charset="77"/>
                        </a:rPr>
                        <a:t>topic.read</a:t>
                      </a:r>
                      <a:endParaRPr lang="en-US" sz="900" dirty="0">
                        <a:latin typeface="IBM Plex Sans" panose="020B0503050203000203" pitchFamily="34" charset="77"/>
                      </a:endParaRPr>
                    </a:p>
                  </a:txBody>
                  <a:tcPr marL="68580" marR="68580" marT="34290" marB="34290"/>
                </a:tc>
                <a:tc>
                  <a:txBody>
                    <a:bodyPr/>
                    <a:lstStyle/>
                    <a:p>
                      <a:r>
                        <a:rPr lang="en-US" sz="900" dirty="0">
                          <a:latin typeface="IBM Plex Sans" panose="020B0503050203000203" pitchFamily="34" charset="77"/>
                        </a:rPr>
                        <a:t>Viewer and above</a:t>
                      </a:r>
                    </a:p>
                  </a:txBody>
                  <a:tcPr marL="68580" marR="68580" marT="34290" marB="34290"/>
                </a:tc>
                <a:tc>
                  <a:txBody>
                    <a:bodyPr/>
                    <a:lstStyle/>
                    <a:p>
                      <a:r>
                        <a:rPr lang="en-US" sz="900" dirty="0">
                          <a:latin typeface="IBM Plex Sans" panose="020B0503050203000203" pitchFamily="34" charset="77"/>
                        </a:rPr>
                        <a:t>Read messages or config</a:t>
                      </a:r>
                    </a:p>
                  </a:txBody>
                  <a:tcPr marL="68580" marR="68580" marT="34290" marB="34290"/>
                </a:tc>
                <a:extLst>
                  <a:ext uri="{0D108BD9-81ED-4DB2-BD59-A6C34878D82A}">
                    <a16:rowId xmlns:a16="http://schemas.microsoft.com/office/drawing/2014/main" val="3986770539"/>
                  </a:ext>
                </a:extLst>
              </a:tr>
              <a:tr h="342900">
                <a:tc>
                  <a:txBody>
                    <a:bodyPr/>
                    <a:lstStyle/>
                    <a:p>
                      <a:r>
                        <a:rPr lang="en-US" sz="900" dirty="0" err="1">
                          <a:latin typeface="IBM Plex Sans" panose="020B0503050203000203" pitchFamily="34" charset="77"/>
                        </a:rPr>
                        <a:t>topic.write</a:t>
                      </a:r>
                      <a:endParaRPr lang="en-US" sz="900" dirty="0">
                        <a:latin typeface="IBM Plex Sans" panose="020B0503050203000203" pitchFamily="34" charset="77"/>
                      </a:endParaRPr>
                    </a:p>
                  </a:txBody>
                  <a:tcPr marL="68580" marR="68580" marT="34290" marB="34290"/>
                </a:tc>
                <a:tc>
                  <a:txBody>
                    <a:bodyPr/>
                    <a:lstStyle/>
                    <a:p>
                      <a:r>
                        <a:rPr lang="en-US" sz="900" dirty="0">
                          <a:latin typeface="IBM Plex Sans" panose="020B0503050203000203" pitchFamily="34" charset="77"/>
                        </a:rPr>
                        <a:t>Editor and above</a:t>
                      </a:r>
                    </a:p>
                  </a:txBody>
                  <a:tcPr marL="68580" marR="68580" marT="34290" marB="34290"/>
                </a:tc>
                <a:tc>
                  <a:txBody>
                    <a:bodyPr/>
                    <a:lstStyle/>
                    <a:p>
                      <a:r>
                        <a:rPr lang="en-US" sz="900" dirty="0">
                          <a:latin typeface="IBM Plex Sans" panose="020B0503050203000203" pitchFamily="34" charset="77"/>
                        </a:rPr>
                        <a:t>Write messages</a:t>
                      </a:r>
                    </a:p>
                  </a:txBody>
                  <a:tcPr marL="68580" marR="68580" marT="34290" marB="34290"/>
                </a:tc>
                <a:extLst>
                  <a:ext uri="{0D108BD9-81ED-4DB2-BD59-A6C34878D82A}">
                    <a16:rowId xmlns:a16="http://schemas.microsoft.com/office/drawing/2014/main" val="3567912672"/>
                  </a:ext>
                </a:extLst>
              </a:tr>
              <a:tr h="342900">
                <a:tc>
                  <a:txBody>
                    <a:bodyPr/>
                    <a:lstStyle/>
                    <a:p>
                      <a:r>
                        <a:rPr lang="en-US" sz="900" dirty="0" err="1">
                          <a:latin typeface="IBM Plex Sans" panose="020B0503050203000203" pitchFamily="34" charset="77"/>
                        </a:rPr>
                        <a:t>topic.manage</a:t>
                      </a:r>
                      <a:endParaRPr lang="en-US" sz="900" dirty="0">
                        <a:latin typeface="IBM Plex Sans" panose="020B0503050203000203" pitchFamily="34" charset="77"/>
                      </a:endParaRPr>
                    </a:p>
                  </a:txBody>
                  <a:tcPr marL="68580" marR="68580" marT="34290" marB="34290"/>
                </a:tc>
                <a:tc>
                  <a:txBody>
                    <a:bodyPr/>
                    <a:lstStyle/>
                    <a:p>
                      <a:r>
                        <a:rPr lang="en-US" sz="900" dirty="0">
                          <a:latin typeface="IBM Plex Sans" panose="020B0503050203000203" pitchFamily="34" charset="77"/>
                        </a:rPr>
                        <a:t>Operator and Administrator</a:t>
                      </a:r>
                    </a:p>
                  </a:txBody>
                  <a:tcPr marL="68580" marR="68580" marT="34290" marB="34290"/>
                </a:tc>
                <a:tc>
                  <a:txBody>
                    <a:bodyPr/>
                    <a:lstStyle/>
                    <a:p>
                      <a:r>
                        <a:rPr lang="en-US" sz="900" dirty="0">
                          <a:latin typeface="IBM Plex Sans" panose="020B0503050203000203" pitchFamily="34" charset="77"/>
                        </a:rPr>
                        <a:t>Delete or change config</a:t>
                      </a:r>
                    </a:p>
                  </a:txBody>
                  <a:tcPr marL="68580" marR="68580" marT="34290" marB="34290"/>
                </a:tc>
                <a:extLst>
                  <a:ext uri="{0D108BD9-81ED-4DB2-BD59-A6C34878D82A}">
                    <a16:rowId xmlns:a16="http://schemas.microsoft.com/office/drawing/2014/main" val="3182418363"/>
                  </a:ext>
                </a:extLst>
              </a:tr>
            </a:tbl>
          </a:graphicData>
        </a:graphic>
      </p:graphicFrame>
    </p:spTree>
    <p:extLst>
      <p:ext uri="{BB962C8B-B14F-4D97-AF65-F5344CB8AC3E}">
        <p14:creationId xmlns:p14="http://schemas.microsoft.com/office/powerpoint/2010/main" val="3891318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3664CFE-CAC1-8E4F-8213-018EC0769873}"/>
              </a:ext>
            </a:extLst>
          </p:cNvPr>
          <p:cNvPicPr>
            <a:picLocks noChangeAspect="1"/>
          </p:cNvPicPr>
          <p:nvPr/>
        </p:nvPicPr>
        <p:blipFill rotWithShape="1">
          <a:blip r:embed="rId3"/>
          <a:srcRect l="5014" t="9073" r="5225"/>
          <a:stretch/>
        </p:blipFill>
        <p:spPr>
          <a:xfrm>
            <a:off x="4080397" y="757664"/>
            <a:ext cx="3339587" cy="2065387"/>
          </a:xfrm>
          <a:prstGeom prst="roundRect">
            <a:avLst>
              <a:gd name="adj" fmla="val 5914"/>
            </a:avLst>
          </a:prstGeom>
          <a:ln>
            <a:solidFill>
              <a:schemeClr val="tx2"/>
            </a:solidFill>
          </a:ln>
          <a:effectLst>
            <a:outerShdw blurRad="76200" dir="18900000" sy="23000" kx="-1200000" algn="bl" rotWithShape="0">
              <a:prstClr val="black">
                <a:alpha val="20000"/>
              </a:prstClr>
            </a:outerShdw>
          </a:effectLst>
          <a:scene3d>
            <a:camera prst="perspectiveHeroicExtremeLeftFacing"/>
            <a:lightRig rig="threePt" dir="t"/>
          </a:scene3d>
        </p:spPr>
      </p:pic>
      <p:pic>
        <p:nvPicPr>
          <p:cNvPr id="6" name="Picture 5">
            <a:extLst>
              <a:ext uri="{FF2B5EF4-FFF2-40B4-BE49-F238E27FC236}">
                <a16:creationId xmlns:a16="http://schemas.microsoft.com/office/drawing/2014/main" id="{2DC8F1BD-B9AC-1346-B83F-C980B7771AB3}"/>
              </a:ext>
            </a:extLst>
          </p:cNvPr>
          <p:cNvPicPr>
            <a:picLocks noChangeAspect="1"/>
          </p:cNvPicPr>
          <p:nvPr/>
        </p:nvPicPr>
        <p:blipFill>
          <a:blip r:embed="rId4"/>
          <a:stretch>
            <a:fillRect/>
          </a:stretch>
        </p:blipFill>
        <p:spPr>
          <a:xfrm>
            <a:off x="4817178" y="1755588"/>
            <a:ext cx="3375553" cy="1984682"/>
          </a:xfrm>
          <a:prstGeom prst="roundRect">
            <a:avLst>
              <a:gd name="adj" fmla="val 5601"/>
            </a:avLst>
          </a:prstGeom>
          <a:ln>
            <a:solidFill>
              <a:schemeClr val="tx2"/>
            </a:solidFill>
          </a:ln>
          <a:effectLst>
            <a:outerShdw blurRad="76200" dir="18900000" sy="23000" kx="-1200000" algn="bl" rotWithShape="0">
              <a:prstClr val="black">
                <a:alpha val="20000"/>
              </a:prstClr>
            </a:outerShdw>
          </a:effectLst>
          <a:scene3d>
            <a:camera prst="perspectiveHeroicExtremeLeftFacing"/>
            <a:lightRig rig="threePt" dir="t"/>
          </a:scene3d>
        </p:spPr>
      </p:pic>
      <p:sp>
        <p:nvSpPr>
          <p:cNvPr id="62" name="Rounded Rectangle 61">
            <a:extLst>
              <a:ext uri="{FF2B5EF4-FFF2-40B4-BE49-F238E27FC236}">
                <a16:creationId xmlns:a16="http://schemas.microsoft.com/office/drawing/2014/main" id="{D51D19B2-2F91-2B49-BA90-9E9230B15A63}"/>
              </a:ext>
            </a:extLst>
          </p:cNvPr>
          <p:cNvSpPr/>
          <p:nvPr/>
        </p:nvSpPr>
        <p:spPr>
          <a:xfrm>
            <a:off x="731427" y="3376283"/>
            <a:ext cx="2891790" cy="805769"/>
          </a:xfrm>
          <a:prstGeom prst="roundRect">
            <a:avLst/>
          </a:prstGeom>
          <a:solidFill>
            <a:schemeClr val="accent2">
              <a:lumMod val="20000"/>
              <a:lumOff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t">
            <a:noAutofit/>
          </a:bodyPr>
          <a:lstStyle/>
          <a:p>
            <a:pPr algn="ctr" defTabSz="514337">
              <a:defRPr/>
            </a:pPr>
            <a:endParaRPr lang="en-US" sz="825" b="1" dirty="0">
              <a:solidFill>
                <a:srgbClr val="FFFFFF"/>
              </a:solidFill>
              <a:latin typeface="IBM Plex Sans SemiBold" charset="0"/>
              <a:ea typeface="IBM Plex Sans SemiBold" charset="0"/>
              <a:cs typeface="IBM Plex Sans SemiBold" charset="0"/>
            </a:endParaRPr>
          </a:p>
        </p:txBody>
      </p:sp>
      <p:cxnSp>
        <p:nvCxnSpPr>
          <p:cNvPr id="63" name="Straight Arrow Connector 62">
            <a:extLst>
              <a:ext uri="{FF2B5EF4-FFF2-40B4-BE49-F238E27FC236}">
                <a16:creationId xmlns:a16="http://schemas.microsoft.com/office/drawing/2014/main" id="{C2533CB6-BC5F-E944-8A10-BF37AB08E748}"/>
              </a:ext>
            </a:extLst>
          </p:cNvPr>
          <p:cNvCxnSpPr>
            <a:cxnSpLocks/>
          </p:cNvCxnSpPr>
          <p:nvPr/>
        </p:nvCxnSpPr>
        <p:spPr>
          <a:xfrm>
            <a:off x="2686556" y="3884657"/>
            <a:ext cx="0" cy="617382"/>
          </a:xfrm>
          <a:prstGeom prst="straightConnector1">
            <a:avLst/>
          </a:prstGeom>
          <a:ln w="34925" cap="rnd">
            <a:solidFill>
              <a:schemeClr val="accent4"/>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0831C496-23FF-5C40-8EFB-E0DF90FD7A97}"/>
              </a:ext>
            </a:extLst>
          </p:cNvPr>
          <p:cNvCxnSpPr>
            <a:cxnSpLocks/>
          </p:cNvCxnSpPr>
          <p:nvPr/>
        </p:nvCxnSpPr>
        <p:spPr>
          <a:xfrm>
            <a:off x="1560983" y="4511433"/>
            <a:ext cx="326717" cy="0"/>
          </a:xfrm>
          <a:prstGeom prst="straightConnector1">
            <a:avLst/>
          </a:prstGeom>
          <a:ln w="34925" cap="rnd">
            <a:solidFill>
              <a:srgbClr val="0260FC"/>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99320046-EC63-7740-B641-962C888F26FB}"/>
              </a:ext>
            </a:extLst>
          </p:cNvPr>
          <p:cNvCxnSpPr>
            <a:cxnSpLocks/>
            <a:stCxn id="67" idx="3"/>
          </p:cNvCxnSpPr>
          <p:nvPr/>
        </p:nvCxnSpPr>
        <p:spPr>
          <a:xfrm>
            <a:off x="2400019" y="4502039"/>
            <a:ext cx="286538" cy="0"/>
          </a:xfrm>
          <a:prstGeom prst="straightConnector1">
            <a:avLst/>
          </a:prstGeom>
          <a:ln w="34925" cap="rnd">
            <a:solidFill>
              <a:schemeClr val="accent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EE1EBBB0-B12E-B748-B87C-299820BF3596}"/>
              </a:ext>
            </a:extLst>
          </p:cNvPr>
          <p:cNvCxnSpPr/>
          <p:nvPr/>
        </p:nvCxnSpPr>
        <p:spPr>
          <a:xfrm>
            <a:off x="2197742" y="4502039"/>
            <a:ext cx="0" cy="0"/>
          </a:xfrm>
          <a:prstGeom prst="straightConnector1">
            <a:avLst/>
          </a:prstGeom>
          <a:ln w="34925" cap="rnd">
            <a:solidFill>
              <a:srgbClr val="0064FF"/>
            </a:solidFill>
            <a:headEnd type="none"/>
            <a:tailEnd type="none"/>
          </a:ln>
          <a:effectLst/>
        </p:spPr>
        <p:style>
          <a:lnRef idx="2">
            <a:schemeClr val="accent1"/>
          </a:lnRef>
          <a:fillRef idx="0">
            <a:schemeClr val="accent1"/>
          </a:fillRef>
          <a:effectRef idx="1">
            <a:schemeClr val="accent1"/>
          </a:effectRef>
          <a:fontRef idx="minor">
            <a:schemeClr val="tx1"/>
          </a:fontRef>
        </p:style>
      </p:cxnSp>
      <p:pic>
        <p:nvPicPr>
          <p:cNvPr id="67" name="Picture 66">
            <a:extLst>
              <a:ext uri="{FF2B5EF4-FFF2-40B4-BE49-F238E27FC236}">
                <a16:creationId xmlns:a16="http://schemas.microsoft.com/office/drawing/2014/main" id="{9E175770-445B-5849-BDFF-5A27EE680B95}"/>
              </a:ext>
            </a:extLst>
          </p:cNvPr>
          <p:cNvPicPr>
            <a:picLocks noChangeAspect="1"/>
          </p:cNvPicPr>
          <p:nvPr/>
        </p:nvPicPr>
        <p:blipFill>
          <a:blip r:embed="rId5">
            <a:clrChange>
              <a:clrFrom>
                <a:srgbClr val="000000">
                  <a:alpha val="0"/>
                </a:srgbClr>
              </a:clrFrom>
              <a:clrTo>
                <a:srgbClr val="000000">
                  <a:alpha val="0"/>
                </a:srgbClr>
              </a:clrTo>
            </a:clrChange>
            <a:alphaModFix/>
            <a:biLevel thresh="25000"/>
          </a:blip>
          <a:stretch>
            <a:fillRect/>
          </a:stretch>
        </p:blipFill>
        <p:spPr>
          <a:xfrm>
            <a:off x="1887698" y="4237342"/>
            <a:ext cx="512319" cy="529397"/>
          </a:xfrm>
          <a:prstGeom prst="rect">
            <a:avLst/>
          </a:prstGeom>
          <a:noFill/>
        </p:spPr>
      </p:pic>
      <p:sp>
        <p:nvSpPr>
          <p:cNvPr id="68" name="Rounded Rectangle 75">
            <a:extLst>
              <a:ext uri="{FF2B5EF4-FFF2-40B4-BE49-F238E27FC236}">
                <a16:creationId xmlns:a16="http://schemas.microsoft.com/office/drawing/2014/main" id="{42F21A3C-943B-8B49-91E4-B1EA2427B4AF}"/>
              </a:ext>
            </a:extLst>
          </p:cNvPr>
          <p:cNvSpPr/>
          <p:nvPr/>
        </p:nvSpPr>
        <p:spPr>
          <a:xfrm>
            <a:off x="951269" y="3645973"/>
            <a:ext cx="1219425" cy="146957"/>
          </a:xfrm>
          <a:prstGeom prst="flowChartTerminator">
            <a:avLst/>
          </a:prstGeom>
          <a:solidFill>
            <a:srgbClr val="0260FC"/>
          </a:solidFill>
          <a:ln w="15875">
            <a:solidFill>
              <a:srgbClr val="0260FC"/>
            </a:solid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oAutofit/>
          </a:bodyPr>
          <a:lstStyle/>
          <a:p>
            <a:pPr algn="ctr" defTabSz="514337">
              <a:defRPr/>
            </a:pPr>
            <a:endParaRPr lang="en-US" sz="900" dirty="0" err="1">
              <a:solidFill>
                <a:srgbClr val="FFFFFF"/>
              </a:solidFill>
              <a:cs typeface="Arial"/>
            </a:endParaRPr>
          </a:p>
        </p:txBody>
      </p:sp>
      <p:sp>
        <p:nvSpPr>
          <p:cNvPr id="69" name="Rounded Rectangle 96">
            <a:extLst>
              <a:ext uri="{FF2B5EF4-FFF2-40B4-BE49-F238E27FC236}">
                <a16:creationId xmlns:a16="http://schemas.microsoft.com/office/drawing/2014/main" id="{07A07A12-64A6-D646-97B9-C1CFD22839FB}"/>
              </a:ext>
            </a:extLst>
          </p:cNvPr>
          <p:cNvSpPr/>
          <p:nvPr/>
        </p:nvSpPr>
        <p:spPr>
          <a:xfrm>
            <a:off x="2228087" y="3737701"/>
            <a:ext cx="879882" cy="146957"/>
          </a:xfrm>
          <a:prstGeom prst="flowChartTerminator">
            <a:avLst/>
          </a:prstGeom>
          <a:solidFill>
            <a:schemeClr val="accent4"/>
          </a:solidFill>
          <a:ln w="15875">
            <a:solidFill>
              <a:schemeClr val="accent4"/>
            </a:solid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oAutofit/>
          </a:bodyPr>
          <a:lstStyle/>
          <a:p>
            <a:pPr algn="ctr" defTabSz="514337">
              <a:defRPr/>
            </a:pPr>
            <a:endParaRPr lang="en-US" sz="900" dirty="0" err="1">
              <a:solidFill>
                <a:srgbClr val="FFFFFF"/>
              </a:solidFill>
              <a:latin typeface="Arial"/>
              <a:cs typeface="Arial"/>
            </a:endParaRPr>
          </a:p>
        </p:txBody>
      </p:sp>
      <p:cxnSp>
        <p:nvCxnSpPr>
          <p:cNvPr id="71" name="Straight Arrow Connector 70">
            <a:extLst>
              <a:ext uri="{FF2B5EF4-FFF2-40B4-BE49-F238E27FC236}">
                <a16:creationId xmlns:a16="http://schemas.microsoft.com/office/drawing/2014/main" id="{57A5E13C-BD38-3148-A77F-C52CE3C58A95}"/>
              </a:ext>
            </a:extLst>
          </p:cNvPr>
          <p:cNvCxnSpPr>
            <a:cxnSpLocks/>
            <a:stCxn id="68" idx="2"/>
          </p:cNvCxnSpPr>
          <p:nvPr/>
        </p:nvCxnSpPr>
        <p:spPr>
          <a:xfrm>
            <a:off x="1560982" y="3792929"/>
            <a:ext cx="0" cy="709110"/>
          </a:xfrm>
          <a:prstGeom prst="straightConnector1">
            <a:avLst/>
          </a:prstGeom>
          <a:ln w="34925" cap="rnd">
            <a:solidFill>
              <a:srgbClr val="0260FC"/>
            </a:solidFill>
            <a:headEnd type="none"/>
            <a:tailEnd type="none"/>
          </a:ln>
          <a:effectLst/>
        </p:spPr>
        <p:style>
          <a:lnRef idx="2">
            <a:schemeClr val="accent1"/>
          </a:lnRef>
          <a:fillRef idx="0">
            <a:schemeClr val="accent1"/>
          </a:fillRef>
          <a:effectRef idx="1">
            <a:schemeClr val="accent1"/>
          </a:effectRef>
          <a:fontRef idx="minor">
            <a:schemeClr val="tx1"/>
          </a:fontRef>
        </p:style>
      </p:cxnSp>
      <p:pic>
        <p:nvPicPr>
          <p:cNvPr id="73" name="Picture 72">
            <a:extLst>
              <a:ext uri="{FF2B5EF4-FFF2-40B4-BE49-F238E27FC236}">
                <a16:creationId xmlns:a16="http://schemas.microsoft.com/office/drawing/2014/main" id="{6B0C11E2-ED12-D34D-A432-87E1D3FD2361}"/>
              </a:ext>
            </a:extLst>
          </p:cNvPr>
          <p:cNvPicPr>
            <a:picLocks noChangeAspect="1"/>
          </p:cNvPicPr>
          <p:nvPr/>
        </p:nvPicPr>
        <p:blipFill rotWithShape="1">
          <a:blip r:embed="rId6"/>
          <a:srcRect b="11395"/>
          <a:stretch/>
        </p:blipFill>
        <p:spPr>
          <a:xfrm>
            <a:off x="755268" y="2490213"/>
            <a:ext cx="679171" cy="796801"/>
          </a:xfrm>
          <a:prstGeom prst="rect">
            <a:avLst/>
          </a:prstGeom>
        </p:spPr>
      </p:pic>
      <p:sp>
        <p:nvSpPr>
          <p:cNvPr id="74" name="TextBox 73">
            <a:extLst>
              <a:ext uri="{FF2B5EF4-FFF2-40B4-BE49-F238E27FC236}">
                <a16:creationId xmlns:a16="http://schemas.microsoft.com/office/drawing/2014/main" id="{28FB3E5A-03C7-454F-AD63-A8C898935612}"/>
              </a:ext>
            </a:extLst>
          </p:cNvPr>
          <p:cNvSpPr txBox="1"/>
          <p:nvPr/>
        </p:nvSpPr>
        <p:spPr>
          <a:xfrm>
            <a:off x="1485873" y="2916798"/>
            <a:ext cx="1568058" cy="276999"/>
          </a:xfrm>
          <a:prstGeom prst="rect">
            <a:avLst/>
          </a:prstGeom>
          <a:noFill/>
        </p:spPr>
        <p:txBody>
          <a:bodyPr wrap="none" rtlCol="0">
            <a:spAutoFit/>
          </a:bodyPr>
          <a:lstStyle/>
          <a:p>
            <a:r>
              <a:rPr lang="en-GB" sz="1200" dirty="0"/>
              <a:t>IBM </a:t>
            </a:r>
            <a:r>
              <a:rPr lang="en-GB" sz="1200" b="1" dirty="0"/>
              <a:t>Event Streams</a:t>
            </a:r>
          </a:p>
        </p:txBody>
      </p:sp>
      <p:sp>
        <p:nvSpPr>
          <p:cNvPr id="3" name="Slide Number Placeholder 2">
            <a:extLst>
              <a:ext uri="{FF2B5EF4-FFF2-40B4-BE49-F238E27FC236}">
                <a16:creationId xmlns:a16="http://schemas.microsoft.com/office/drawing/2014/main" id="{F7C9288A-1497-654C-8643-CDA770283E86}"/>
              </a:ext>
            </a:extLst>
          </p:cNvPr>
          <p:cNvSpPr>
            <a:spLocks noGrp="1"/>
          </p:cNvSpPr>
          <p:nvPr>
            <p:ph type="sldNum" sz="quarter" idx="4"/>
          </p:nvPr>
        </p:nvSpPr>
        <p:spPr bwMode="black">
          <a:xfrm>
            <a:off x="10209349" y="6435307"/>
            <a:ext cx="1677851" cy="182880"/>
          </a:xfrm>
          <a:prstGeom prst="rect">
            <a:avLst/>
          </a:prstGeom>
          <a:noFill/>
          <a:ln w="9525">
            <a:noFill/>
            <a:miter lim="800000"/>
            <a:headEnd/>
            <a:tailEnd/>
          </a:ln>
          <a:effectLst/>
        </p:spPr>
        <p:txBody>
          <a:bodyPr vert="horz" wrap="square" lIns="0" tIns="0" rIns="0" bIns="0" numCol="1" rtlCol="0" anchor="ctr" anchorCtr="0" compatLnSpc="1">
            <a:prstTxWarp prst="textNoShape">
              <a:avLst/>
            </a:prstTxWarp>
          </a:bodyPr>
          <a:lstStyle>
            <a:defPPr>
              <a:defRPr lang="en-US"/>
            </a:defPPr>
            <a:lvl1pPr algn="r" rtl="0" eaLnBrk="1" fontAlgn="base" hangingPunct="1">
              <a:spcBef>
                <a:spcPct val="0"/>
              </a:spcBef>
              <a:spcAft>
                <a:spcPct val="0"/>
              </a:spcAft>
              <a:defRPr sz="800" b="0" i="0" kern="1200" baseline="0">
                <a:solidFill>
                  <a:schemeClr val="tx1"/>
                </a:solidFill>
                <a:latin typeface="+mn-lt"/>
                <a:ea typeface="Arial" charset="0"/>
                <a:cs typeface="Arial" charset="0"/>
              </a:defRPr>
            </a:lvl1pPr>
            <a:lvl2pPr marL="457200" algn="l" rtl="0" eaLnBrk="0" fontAlgn="base" hangingPunct="0">
              <a:spcBef>
                <a:spcPct val="0"/>
              </a:spcBef>
              <a:spcAft>
                <a:spcPct val="0"/>
              </a:spcAft>
              <a:defRPr kern="1200" baseline="-250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kern="1200" baseline="-250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kern="1200" baseline="-250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kern="1200" baseline="-25000">
                <a:solidFill>
                  <a:schemeClr val="tx1"/>
                </a:solidFill>
                <a:latin typeface="Arial" charset="0"/>
                <a:ea typeface="ＭＳ Ｐゴシック" charset="0"/>
                <a:cs typeface="ＭＳ Ｐゴシック" charset="0"/>
              </a:defRPr>
            </a:lvl9pPr>
          </a:lstStyle>
          <a:p>
            <a:fld id="{3FD999D4-B456-9943-89B7-30D56181CE18}" type="slidenum">
              <a:rPr lang="en-US" smtClean="0"/>
              <a:pPr/>
              <a:t>55</a:t>
            </a:fld>
            <a:endParaRPr lang="en-US" dirty="0"/>
          </a:p>
        </p:txBody>
      </p:sp>
      <p:sp>
        <p:nvSpPr>
          <p:cNvPr id="11" name="TextBox 10">
            <a:extLst>
              <a:ext uri="{FF2B5EF4-FFF2-40B4-BE49-F238E27FC236}">
                <a16:creationId xmlns:a16="http://schemas.microsoft.com/office/drawing/2014/main" id="{437A1CAD-8248-C046-A9BF-A846937013A1}"/>
              </a:ext>
            </a:extLst>
          </p:cNvPr>
          <p:cNvSpPr txBox="1"/>
          <p:nvPr/>
        </p:nvSpPr>
        <p:spPr>
          <a:xfrm>
            <a:off x="5303429" y="4085468"/>
            <a:ext cx="2015295" cy="461665"/>
          </a:xfrm>
          <a:prstGeom prst="rect">
            <a:avLst/>
          </a:prstGeom>
          <a:noFill/>
        </p:spPr>
        <p:txBody>
          <a:bodyPr wrap="none" rtlCol="0">
            <a:spAutoFit/>
          </a:bodyPr>
          <a:lstStyle/>
          <a:p>
            <a:r>
              <a:rPr lang="en-US" sz="1200" b="1" dirty="0">
                <a:latin typeface="IBM Plex Sans" charset="0"/>
                <a:ea typeface="IBM Plex Sans" charset="0"/>
                <a:cs typeface="IBM Plex Sans" charset="0"/>
              </a:rPr>
              <a:t>External monitoring tools</a:t>
            </a:r>
          </a:p>
          <a:p>
            <a:r>
              <a:rPr lang="en-US" sz="1200" dirty="0">
                <a:latin typeface="IBM Plex Sans" charset="0"/>
                <a:ea typeface="IBM Plex Sans" charset="0"/>
                <a:cs typeface="IBM Plex Sans" charset="0"/>
              </a:rPr>
              <a:t>Datadog, Splunk, </a:t>
            </a:r>
            <a:r>
              <a:rPr lang="en-US" sz="1200" dirty="0" err="1">
                <a:latin typeface="IBM Plex Sans" charset="0"/>
                <a:ea typeface="IBM Plex Sans" charset="0"/>
                <a:cs typeface="IBM Plex Sans" charset="0"/>
              </a:rPr>
              <a:t>etc</a:t>
            </a:r>
            <a:endParaRPr lang="en-US" sz="1200" dirty="0">
              <a:latin typeface="IBM Plex Sans" charset="0"/>
              <a:ea typeface="IBM Plex Sans" charset="0"/>
              <a:cs typeface="IBM Plex Sans" charset="0"/>
            </a:endParaRPr>
          </a:p>
        </p:txBody>
      </p:sp>
      <p:cxnSp>
        <p:nvCxnSpPr>
          <p:cNvPr id="49" name="Straight Arrow Connector 48">
            <a:extLst>
              <a:ext uri="{FF2B5EF4-FFF2-40B4-BE49-F238E27FC236}">
                <a16:creationId xmlns:a16="http://schemas.microsoft.com/office/drawing/2014/main" id="{A2011573-C1C2-0446-84C0-34FE8DD3AA6D}"/>
              </a:ext>
            </a:extLst>
          </p:cNvPr>
          <p:cNvCxnSpPr>
            <a:cxnSpLocks/>
          </p:cNvCxnSpPr>
          <p:nvPr/>
        </p:nvCxnSpPr>
        <p:spPr>
          <a:xfrm flipV="1">
            <a:off x="3719184" y="2490213"/>
            <a:ext cx="1484324" cy="886070"/>
          </a:xfrm>
          <a:prstGeom prst="straightConnector1">
            <a:avLst/>
          </a:prstGeom>
          <a:ln w="41275">
            <a:solidFill>
              <a:schemeClr val="tx2">
                <a:lumMod val="60000"/>
                <a:lumOff val="40000"/>
              </a:schemeClr>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72" name="Title 1">
            <a:extLst>
              <a:ext uri="{FF2B5EF4-FFF2-40B4-BE49-F238E27FC236}">
                <a16:creationId xmlns:a16="http://schemas.microsoft.com/office/drawing/2014/main" id="{B636CE6F-982B-004C-9EC2-1FFA07A089A9}"/>
              </a:ext>
            </a:extLst>
          </p:cNvPr>
          <p:cNvSpPr txBox="1">
            <a:spLocks/>
          </p:cNvSpPr>
          <p:nvPr/>
        </p:nvSpPr>
        <p:spPr bwMode="auto">
          <a:xfrm>
            <a:off x="163774" y="273138"/>
            <a:ext cx="8807847" cy="479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algn="l" rtl="0" eaLnBrk="1" fontAlgn="base" hangingPunct="1">
              <a:lnSpc>
                <a:spcPct val="90000"/>
              </a:lnSpc>
              <a:spcBef>
                <a:spcPct val="0"/>
              </a:spcBef>
              <a:spcAft>
                <a:spcPct val="0"/>
              </a:spcAft>
              <a:defRPr sz="3200">
                <a:solidFill>
                  <a:srgbClr val="352869"/>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00">
                <a:solidFill>
                  <a:schemeClr val="hlink"/>
                </a:solidFill>
                <a:latin typeface="Arial" pitchFamily="34" charset="0"/>
                <a:ea typeface="MS PGothic" panose="020B0600070205080204" pitchFamily="34" charset="-128"/>
                <a:cs typeface="ＭＳ Ｐゴシック" charset="0"/>
              </a:defRPr>
            </a:lvl2pPr>
            <a:lvl3pPr algn="l" rtl="0" eaLnBrk="1" fontAlgn="base" hangingPunct="1">
              <a:lnSpc>
                <a:spcPct val="90000"/>
              </a:lnSpc>
              <a:spcBef>
                <a:spcPct val="0"/>
              </a:spcBef>
              <a:spcAft>
                <a:spcPct val="0"/>
              </a:spcAft>
              <a:defRPr sz="2200">
                <a:solidFill>
                  <a:schemeClr val="hlink"/>
                </a:solidFill>
                <a:latin typeface="Arial" pitchFamily="34" charset="0"/>
                <a:ea typeface="MS PGothic" panose="020B0600070205080204" pitchFamily="34" charset="-128"/>
                <a:cs typeface="ＭＳ Ｐゴシック" charset="0"/>
              </a:defRPr>
            </a:lvl3pPr>
            <a:lvl4pPr algn="l" rtl="0" eaLnBrk="1" fontAlgn="base" hangingPunct="1">
              <a:lnSpc>
                <a:spcPct val="90000"/>
              </a:lnSpc>
              <a:spcBef>
                <a:spcPct val="0"/>
              </a:spcBef>
              <a:spcAft>
                <a:spcPct val="0"/>
              </a:spcAft>
              <a:defRPr sz="2200">
                <a:solidFill>
                  <a:schemeClr val="hlink"/>
                </a:solidFill>
                <a:latin typeface="Arial" pitchFamily="34" charset="0"/>
                <a:ea typeface="MS PGothic" panose="020B0600070205080204" pitchFamily="34" charset="-128"/>
                <a:cs typeface="ＭＳ Ｐゴシック" charset="0"/>
              </a:defRPr>
            </a:lvl4pPr>
            <a:lvl5pPr algn="l" rtl="0" eaLnBrk="1" fontAlgn="base" hangingPunct="1">
              <a:lnSpc>
                <a:spcPct val="90000"/>
              </a:lnSpc>
              <a:spcBef>
                <a:spcPct val="0"/>
              </a:spcBef>
              <a:spcAft>
                <a:spcPct val="0"/>
              </a:spcAft>
              <a:defRPr sz="2200">
                <a:solidFill>
                  <a:schemeClr val="hlink"/>
                </a:solidFill>
                <a:latin typeface="Arial" pitchFamily="34" charset="0"/>
                <a:ea typeface="MS PGothic" panose="020B0600070205080204" pitchFamily="34" charset="-128"/>
                <a:cs typeface="ＭＳ Ｐゴシック" charset="0"/>
              </a:defRPr>
            </a:lvl5pPr>
            <a:lvl6pPr marL="457189" algn="l" rtl="0" eaLnBrk="1" fontAlgn="base" hangingPunct="1">
              <a:lnSpc>
                <a:spcPct val="90000"/>
              </a:lnSpc>
              <a:spcBef>
                <a:spcPct val="0"/>
              </a:spcBef>
              <a:spcAft>
                <a:spcPct val="0"/>
              </a:spcAft>
              <a:defRPr sz="2200">
                <a:solidFill>
                  <a:schemeClr val="hlink"/>
                </a:solidFill>
                <a:latin typeface="Arial" pitchFamily="34" charset="0"/>
              </a:defRPr>
            </a:lvl6pPr>
            <a:lvl7pPr marL="914377" algn="l" rtl="0" eaLnBrk="1" fontAlgn="base" hangingPunct="1">
              <a:lnSpc>
                <a:spcPct val="90000"/>
              </a:lnSpc>
              <a:spcBef>
                <a:spcPct val="0"/>
              </a:spcBef>
              <a:spcAft>
                <a:spcPct val="0"/>
              </a:spcAft>
              <a:defRPr sz="2200">
                <a:solidFill>
                  <a:schemeClr val="hlink"/>
                </a:solidFill>
                <a:latin typeface="Arial" pitchFamily="34" charset="0"/>
              </a:defRPr>
            </a:lvl7pPr>
            <a:lvl8pPr marL="1371566" algn="l" rtl="0" eaLnBrk="1" fontAlgn="base" hangingPunct="1">
              <a:lnSpc>
                <a:spcPct val="90000"/>
              </a:lnSpc>
              <a:spcBef>
                <a:spcPct val="0"/>
              </a:spcBef>
              <a:spcAft>
                <a:spcPct val="0"/>
              </a:spcAft>
              <a:defRPr sz="2200">
                <a:solidFill>
                  <a:schemeClr val="hlink"/>
                </a:solidFill>
                <a:latin typeface="Arial" pitchFamily="34" charset="0"/>
              </a:defRPr>
            </a:lvl8pPr>
            <a:lvl9pPr marL="1828754" algn="l" rtl="0" eaLnBrk="1" fontAlgn="base" hangingPunct="1">
              <a:lnSpc>
                <a:spcPct val="90000"/>
              </a:lnSpc>
              <a:spcBef>
                <a:spcPct val="0"/>
              </a:spcBef>
              <a:spcAft>
                <a:spcPct val="0"/>
              </a:spcAft>
              <a:defRPr sz="2200">
                <a:solidFill>
                  <a:schemeClr val="hlink"/>
                </a:solidFill>
                <a:latin typeface="Arial" pitchFamily="34" charset="0"/>
              </a:defRPr>
            </a:lvl9pPr>
          </a:lstStyle>
          <a:p>
            <a:r>
              <a:rPr lang="en-GB" sz="2400" kern="0" dirty="0"/>
              <a:t>IBM Event Streams | Integrated with Key Monitoring Tools</a:t>
            </a:r>
          </a:p>
        </p:txBody>
      </p:sp>
    </p:spTree>
    <p:extLst>
      <p:ext uri="{BB962C8B-B14F-4D97-AF65-F5344CB8AC3E}">
        <p14:creationId xmlns:p14="http://schemas.microsoft.com/office/powerpoint/2010/main" val="41421025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0"/>
            <a:ext cx="9144000" cy="629620"/>
          </a:xfrm>
          <a:prstGeom prst="rect">
            <a:avLst/>
          </a:prstGeom>
          <a:solidFill>
            <a:srgbClr val="021A40"/>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34290" rIns="68580" bIns="34290" numCol="1" rtlCol="0" anchor="ctr" anchorCtr="0" compatLnSpc="1">
            <a:prstTxWarp prst="textNoShape">
              <a:avLst/>
            </a:prstTxWarp>
          </a:bodyPr>
          <a:lstStyle/>
          <a:p>
            <a:pPr algn="ctr" fontAlgn="base">
              <a:lnSpc>
                <a:spcPct val="90000"/>
              </a:lnSpc>
              <a:spcBef>
                <a:spcPct val="0"/>
              </a:spcBef>
              <a:spcAft>
                <a:spcPct val="0"/>
              </a:spcAft>
            </a:pPr>
            <a:endParaRPr lang="en-GB" sz="1650" dirty="0">
              <a:solidFill>
                <a:schemeClr val="hlink"/>
              </a:solidFill>
              <a:latin typeface="IBM Plex Sans" charset="0"/>
              <a:ea typeface="IBM Plex Sans" charset="0"/>
              <a:cs typeface="IBM Plex Sans" charset="0"/>
            </a:endParaRP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299357"/>
            <a:ext cx="9146969" cy="4878669"/>
          </a:xfrm>
          <a:prstGeom prst="rect">
            <a:avLst/>
          </a:prstGeom>
        </p:spPr>
      </p:pic>
      <p:pic>
        <p:nvPicPr>
          <p:cNvPr id="26" name="Picture 25"/>
          <p:cNvPicPr>
            <a:picLocks noChangeAspect="1"/>
          </p:cNvPicPr>
          <p:nvPr/>
        </p:nvPicPr>
        <p:blipFill rotWithShape="1">
          <a:blip r:embed="rId4" cstate="screen">
            <a:lum bright="70000" contrast="-70000"/>
            <a:extLst>
              <a:ext uri="{28A0092B-C50C-407E-A947-70E740481C1C}">
                <a14:useLocalDpi xmlns:a14="http://schemas.microsoft.com/office/drawing/2010/main"/>
              </a:ext>
            </a:extLst>
          </a:blip>
          <a:srcRect/>
          <a:stretch/>
        </p:blipFill>
        <p:spPr>
          <a:xfrm>
            <a:off x="2924365" y="1985172"/>
            <a:ext cx="411745" cy="619229"/>
          </a:xfrm>
          <a:prstGeom prst="rect">
            <a:avLst/>
          </a:prstGeom>
          <a:effectLst/>
        </p:spPr>
      </p:pic>
      <p:pic>
        <p:nvPicPr>
          <p:cNvPr id="44" name="Picture 43"/>
          <p:cNvPicPr>
            <a:picLocks noChangeAspect="1"/>
          </p:cNvPicPr>
          <p:nvPr/>
        </p:nvPicPr>
        <p:blipFill rotWithShape="1">
          <a:blip r:embed="rId4" cstate="screen">
            <a:lum bright="70000" contrast="-70000"/>
            <a:extLst>
              <a:ext uri="{28A0092B-C50C-407E-A947-70E740481C1C}">
                <a14:useLocalDpi xmlns:a14="http://schemas.microsoft.com/office/drawing/2010/main"/>
              </a:ext>
            </a:extLst>
          </a:blip>
          <a:srcRect/>
          <a:stretch/>
        </p:blipFill>
        <p:spPr>
          <a:xfrm>
            <a:off x="7653620" y="3455459"/>
            <a:ext cx="411745" cy="619229"/>
          </a:xfrm>
          <a:prstGeom prst="rect">
            <a:avLst/>
          </a:prstGeom>
          <a:effectLst/>
        </p:spPr>
      </p:pic>
      <p:pic>
        <p:nvPicPr>
          <p:cNvPr id="15" name="Picture 14"/>
          <p:cNvPicPr>
            <a:picLocks noChangeAspect="1"/>
          </p:cNvPicPr>
          <p:nvPr/>
        </p:nvPicPr>
        <p:blipFill rotWithShape="1">
          <a:blip r:embed="rId4" cstate="screen">
            <a:lum bright="70000" contrast="-70000"/>
            <a:extLst>
              <a:ext uri="{28A0092B-C50C-407E-A947-70E740481C1C}">
                <a14:useLocalDpi xmlns:a14="http://schemas.microsoft.com/office/drawing/2010/main"/>
              </a:ext>
            </a:extLst>
          </a:blip>
          <a:srcRect/>
          <a:stretch/>
        </p:blipFill>
        <p:spPr>
          <a:xfrm>
            <a:off x="1311627" y="2708611"/>
            <a:ext cx="411745" cy="619229"/>
          </a:xfrm>
          <a:prstGeom prst="rect">
            <a:avLst/>
          </a:prstGeom>
          <a:effectLst/>
        </p:spPr>
      </p:pic>
      <p:pic>
        <p:nvPicPr>
          <p:cNvPr id="16" name="Picture 15"/>
          <p:cNvPicPr>
            <a:picLocks noChangeAspect="1"/>
          </p:cNvPicPr>
          <p:nvPr/>
        </p:nvPicPr>
        <p:blipFill rotWithShape="1">
          <a:blip r:embed="rId5" cstate="screen">
            <a:lum bright="70000" contrast="-70000"/>
            <a:extLst>
              <a:ext uri="{28A0092B-C50C-407E-A947-70E740481C1C}">
                <a14:useLocalDpi xmlns:a14="http://schemas.microsoft.com/office/drawing/2010/main"/>
              </a:ext>
            </a:extLst>
          </a:blip>
          <a:srcRect/>
          <a:stretch/>
        </p:blipFill>
        <p:spPr>
          <a:xfrm>
            <a:off x="5653017" y="2033837"/>
            <a:ext cx="316004" cy="475242"/>
          </a:xfrm>
          <a:prstGeom prst="rect">
            <a:avLst/>
          </a:prstGeom>
          <a:effectLst/>
        </p:spPr>
      </p:pic>
      <p:pic>
        <p:nvPicPr>
          <p:cNvPr id="17" name="Picture 16"/>
          <p:cNvPicPr>
            <a:picLocks noChangeAspect="1"/>
          </p:cNvPicPr>
          <p:nvPr/>
        </p:nvPicPr>
        <p:blipFill rotWithShape="1">
          <a:blip r:embed="rId6" cstate="screen">
            <a:lum bright="70000" contrast="-70000"/>
            <a:extLst>
              <a:ext uri="{28A0092B-C50C-407E-A947-70E740481C1C}">
                <a14:useLocalDpi xmlns:a14="http://schemas.microsoft.com/office/drawing/2010/main"/>
              </a:ext>
            </a:extLst>
          </a:blip>
          <a:srcRect/>
          <a:stretch/>
        </p:blipFill>
        <p:spPr>
          <a:xfrm>
            <a:off x="7432326" y="1648547"/>
            <a:ext cx="335712" cy="504881"/>
          </a:xfrm>
          <a:prstGeom prst="rect">
            <a:avLst/>
          </a:prstGeom>
          <a:effectLst/>
        </p:spPr>
      </p:pic>
      <p:pic>
        <p:nvPicPr>
          <p:cNvPr id="18" name="Picture 17"/>
          <p:cNvPicPr>
            <a:picLocks noChangeAspect="1"/>
          </p:cNvPicPr>
          <p:nvPr/>
        </p:nvPicPr>
        <p:blipFill rotWithShape="1">
          <a:blip r:embed="rId7" cstate="screen">
            <a:lum bright="70000" contrast="-70000"/>
            <a:extLst>
              <a:ext uri="{28A0092B-C50C-407E-A947-70E740481C1C}">
                <a14:useLocalDpi xmlns:a14="http://schemas.microsoft.com/office/drawing/2010/main"/>
              </a:ext>
            </a:extLst>
          </a:blip>
          <a:srcRect/>
          <a:stretch/>
        </p:blipFill>
        <p:spPr>
          <a:xfrm>
            <a:off x="4770630" y="1892082"/>
            <a:ext cx="240215" cy="361261"/>
          </a:xfrm>
          <a:prstGeom prst="rect">
            <a:avLst/>
          </a:prstGeom>
          <a:effectLst/>
        </p:spPr>
      </p:pic>
      <p:pic>
        <p:nvPicPr>
          <p:cNvPr id="19" name="Picture 18"/>
          <p:cNvPicPr>
            <a:picLocks noChangeAspect="1"/>
          </p:cNvPicPr>
          <p:nvPr/>
        </p:nvPicPr>
        <p:blipFill rotWithShape="1">
          <a:blip r:embed="rId8" cstate="screen">
            <a:lum bright="70000" contrast="-70000"/>
            <a:extLst>
              <a:ext uri="{28A0092B-C50C-407E-A947-70E740481C1C}">
                <a14:useLocalDpi xmlns:a14="http://schemas.microsoft.com/office/drawing/2010/main"/>
              </a:ext>
            </a:extLst>
          </a:blip>
          <a:srcRect/>
          <a:stretch/>
        </p:blipFill>
        <p:spPr>
          <a:xfrm>
            <a:off x="2134257" y="2293442"/>
            <a:ext cx="197684" cy="297300"/>
          </a:xfrm>
          <a:prstGeom prst="rect">
            <a:avLst/>
          </a:prstGeom>
          <a:effectLst/>
        </p:spPr>
      </p:pic>
      <p:pic>
        <p:nvPicPr>
          <p:cNvPr id="20" name="Picture 19"/>
          <p:cNvPicPr>
            <a:picLocks noChangeAspect="1"/>
          </p:cNvPicPr>
          <p:nvPr/>
        </p:nvPicPr>
        <p:blipFill rotWithShape="1">
          <a:blip r:embed="rId6" cstate="screen">
            <a:lum bright="70000" contrast="-70000"/>
            <a:extLst>
              <a:ext uri="{28A0092B-C50C-407E-A947-70E740481C1C}">
                <a14:useLocalDpi xmlns:a14="http://schemas.microsoft.com/office/drawing/2010/main"/>
              </a:ext>
            </a:extLst>
          </a:blip>
          <a:srcRect/>
          <a:stretch/>
        </p:blipFill>
        <p:spPr>
          <a:xfrm>
            <a:off x="3008385" y="3584860"/>
            <a:ext cx="335712" cy="504881"/>
          </a:xfrm>
          <a:prstGeom prst="rect">
            <a:avLst/>
          </a:prstGeom>
          <a:effectLst/>
        </p:spPr>
      </p:pic>
      <p:sp>
        <p:nvSpPr>
          <p:cNvPr id="2" name="Title 1"/>
          <p:cNvSpPr>
            <a:spLocks noGrp="1"/>
          </p:cNvSpPr>
          <p:nvPr>
            <p:ph type="title"/>
          </p:nvPr>
        </p:nvSpPr>
        <p:spPr>
          <a:xfrm>
            <a:off x="182563" y="237700"/>
            <a:ext cx="8686800" cy="479822"/>
          </a:xfrm>
        </p:spPr>
        <p:txBody>
          <a:bodyPr/>
          <a:lstStyle/>
          <a:p>
            <a:r>
              <a:rPr lang="en-GB" dirty="0">
                <a:solidFill>
                  <a:schemeClr val="accent1">
                    <a:lumMod val="20000"/>
                    <a:lumOff val="80000"/>
                  </a:schemeClr>
                </a:solidFill>
              </a:rPr>
              <a:t>IBM Event Streams </a:t>
            </a:r>
            <a:r>
              <a:rPr lang="en-GB" sz="2700" dirty="0">
                <a:solidFill>
                  <a:schemeClr val="accent1">
                    <a:lumMod val="20000"/>
                    <a:lumOff val="80000"/>
                  </a:schemeClr>
                </a:solidFill>
                <a:latin typeface="IBM Plex Sans Light" panose="020B0403050203000203" pitchFamily="34" charset="77"/>
              </a:rPr>
              <a:t>|</a:t>
            </a:r>
            <a:r>
              <a:rPr lang="en-GB" dirty="0">
                <a:solidFill>
                  <a:schemeClr val="accent1">
                    <a:lumMod val="20000"/>
                    <a:lumOff val="80000"/>
                  </a:schemeClr>
                </a:solidFill>
              </a:rPr>
              <a:t> Enterprise Grade Reliability</a:t>
            </a:r>
          </a:p>
        </p:txBody>
      </p:sp>
      <p:sp>
        <p:nvSpPr>
          <p:cNvPr id="9" name="Slide Number Placeholder 8"/>
          <p:cNvSpPr>
            <a:spLocks noGrp="1"/>
          </p:cNvSpPr>
          <p:nvPr>
            <p:ph type="sldNum" sz="quarter" idx="10"/>
          </p:nvPr>
        </p:nvSpPr>
        <p:spPr>
          <a:xfrm>
            <a:off x="8764991" y="4940493"/>
            <a:ext cx="366712" cy="228853"/>
          </a:xfrm>
        </p:spPr>
        <p:txBody>
          <a:bodyPr/>
          <a:lstStyle/>
          <a:p>
            <a:fld id="{64A8A213-8E92-D94A-82D7-8578C89CAF17}" type="slidenum">
              <a:rPr lang="en-US" smtClean="0">
                <a:solidFill>
                  <a:schemeClr val="accent1">
                    <a:lumMod val="20000"/>
                    <a:lumOff val="80000"/>
                  </a:schemeClr>
                </a:solidFill>
              </a:rPr>
              <a:pPr/>
              <a:t>56</a:t>
            </a:fld>
            <a:endParaRPr lang="en-US" dirty="0">
              <a:solidFill>
                <a:schemeClr val="accent1">
                  <a:lumMod val="20000"/>
                  <a:lumOff val="80000"/>
                </a:schemeClr>
              </a:solidFill>
            </a:endParaRPr>
          </a:p>
        </p:txBody>
      </p:sp>
      <p:sp>
        <p:nvSpPr>
          <p:cNvPr id="8" name="TextBox 7"/>
          <p:cNvSpPr txBox="1"/>
          <p:nvPr/>
        </p:nvSpPr>
        <p:spPr>
          <a:xfrm>
            <a:off x="204970" y="585088"/>
            <a:ext cx="5679581" cy="369332"/>
          </a:xfrm>
          <a:prstGeom prst="rect">
            <a:avLst/>
          </a:prstGeom>
          <a:noFill/>
        </p:spPr>
        <p:txBody>
          <a:bodyPr wrap="square" rtlCol="0">
            <a:spAutoFit/>
          </a:bodyPr>
          <a:lstStyle/>
          <a:p>
            <a:r>
              <a:rPr lang="en-GB" sz="1500" i="1" dirty="0">
                <a:solidFill>
                  <a:schemeClr val="accent1">
                    <a:lumMod val="20000"/>
                    <a:lumOff val="80000"/>
                  </a:schemeClr>
                </a:solidFill>
                <a:latin typeface="IBM Plex Sans" charset="0"/>
                <a:ea typeface="IBM Plex Sans" charset="0"/>
                <a:cs typeface="IBM Plex Sans" charset="0"/>
              </a:rPr>
              <a:t>Integrated</a:t>
            </a:r>
            <a:r>
              <a:rPr lang="en-GB" sz="1800" dirty="0">
                <a:solidFill>
                  <a:schemeClr val="accent1">
                    <a:lumMod val="20000"/>
                    <a:lumOff val="80000"/>
                  </a:schemeClr>
                </a:solidFill>
                <a:latin typeface="IBM Plex Sans" charset="0"/>
                <a:ea typeface="IBM Plex Sans" charset="0"/>
                <a:cs typeface="IBM Plex Sans" charset="0"/>
              </a:rPr>
              <a:t> </a:t>
            </a:r>
            <a:r>
              <a:rPr lang="en-GB" sz="1500" i="1" dirty="0">
                <a:solidFill>
                  <a:schemeClr val="accent1">
                    <a:lumMod val="20000"/>
                    <a:lumOff val="80000"/>
                  </a:schemeClr>
                </a:solidFill>
                <a:latin typeface="IBM Plex Sans" charset="0"/>
                <a:ea typeface="IBM Plex Sans" charset="0"/>
                <a:cs typeface="IBM Plex Sans" charset="0"/>
              </a:rPr>
              <a:t>geo-replication</a:t>
            </a:r>
            <a:r>
              <a:rPr lang="en-GB" sz="1800" dirty="0">
                <a:solidFill>
                  <a:schemeClr val="accent1">
                    <a:lumMod val="20000"/>
                    <a:lumOff val="80000"/>
                  </a:schemeClr>
                </a:solidFill>
                <a:latin typeface="IBM Plex Sans" charset="0"/>
                <a:ea typeface="IBM Plex Sans" charset="0"/>
                <a:cs typeface="IBM Plex Sans" charset="0"/>
              </a:rPr>
              <a:t> </a:t>
            </a:r>
            <a:r>
              <a:rPr lang="en-GB" sz="1500" i="1" dirty="0">
                <a:solidFill>
                  <a:schemeClr val="accent1">
                    <a:lumMod val="20000"/>
                    <a:lumOff val="80000"/>
                  </a:schemeClr>
                </a:solidFill>
                <a:latin typeface="IBM Plex Sans" charset="0"/>
                <a:ea typeface="IBM Plex Sans" charset="0"/>
                <a:cs typeface="IBM Plex Sans" charset="0"/>
              </a:rPr>
              <a:t>for</a:t>
            </a:r>
            <a:r>
              <a:rPr lang="en-GB" sz="1800" dirty="0">
                <a:solidFill>
                  <a:schemeClr val="accent1">
                    <a:lumMod val="20000"/>
                    <a:lumOff val="80000"/>
                  </a:schemeClr>
                </a:solidFill>
                <a:latin typeface="IBM Plex Sans" charset="0"/>
                <a:ea typeface="IBM Plex Sans" charset="0"/>
                <a:cs typeface="IBM Plex Sans" charset="0"/>
              </a:rPr>
              <a:t> </a:t>
            </a:r>
            <a:r>
              <a:rPr lang="en-GB" sz="1500" i="1" dirty="0">
                <a:solidFill>
                  <a:schemeClr val="accent1">
                    <a:lumMod val="20000"/>
                    <a:lumOff val="80000"/>
                  </a:schemeClr>
                </a:solidFill>
                <a:latin typeface="IBM Plex Sans" charset="0"/>
                <a:ea typeface="IBM Plex Sans" charset="0"/>
                <a:cs typeface="IBM Plex Sans" charset="0"/>
              </a:rPr>
              <a:t>Disaster</a:t>
            </a:r>
            <a:r>
              <a:rPr lang="en-GB" sz="1800" dirty="0">
                <a:solidFill>
                  <a:schemeClr val="accent1">
                    <a:lumMod val="20000"/>
                    <a:lumOff val="80000"/>
                  </a:schemeClr>
                </a:solidFill>
                <a:latin typeface="IBM Plex Sans" charset="0"/>
                <a:ea typeface="IBM Plex Sans" charset="0"/>
                <a:cs typeface="IBM Plex Sans" charset="0"/>
              </a:rPr>
              <a:t> </a:t>
            </a:r>
            <a:r>
              <a:rPr lang="en-GB" sz="1500" i="1" dirty="0">
                <a:solidFill>
                  <a:schemeClr val="accent1">
                    <a:lumMod val="20000"/>
                    <a:lumOff val="80000"/>
                  </a:schemeClr>
                </a:solidFill>
                <a:latin typeface="IBM Plex Sans" charset="0"/>
                <a:ea typeface="IBM Plex Sans" charset="0"/>
                <a:cs typeface="IBM Plex Sans" charset="0"/>
              </a:rPr>
              <a:t>Recovery</a:t>
            </a:r>
          </a:p>
        </p:txBody>
      </p:sp>
      <p:sp>
        <p:nvSpPr>
          <p:cNvPr id="28" name="Rectangle 27"/>
          <p:cNvSpPr/>
          <p:nvPr/>
        </p:nvSpPr>
        <p:spPr bwMode="auto">
          <a:xfrm>
            <a:off x="1" y="212103"/>
            <a:ext cx="34289" cy="542755"/>
          </a:xfrm>
          <a:prstGeom prst="rect">
            <a:avLst/>
          </a:prstGeom>
          <a:solidFill>
            <a:schemeClr val="accent1">
              <a:lumMod val="20000"/>
              <a:lumOff val="80000"/>
            </a:schemeClr>
          </a:solidFill>
          <a:ln>
            <a:solidFill>
              <a:schemeClr val="accent1">
                <a:lumMod val="20000"/>
                <a:lumOff val="8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34290" rIns="68580" bIns="34290" numCol="1" rtlCol="0" anchor="ctr" anchorCtr="0" compatLnSpc="1">
            <a:prstTxWarp prst="textNoShape">
              <a:avLst/>
            </a:prstTxWarp>
          </a:bodyPr>
          <a:lstStyle/>
          <a:p>
            <a:pPr algn="ctr" fontAlgn="base">
              <a:lnSpc>
                <a:spcPct val="90000"/>
              </a:lnSpc>
              <a:spcBef>
                <a:spcPct val="0"/>
              </a:spcBef>
              <a:spcAft>
                <a:spcPct val="0"/>
              </a:spcAft>
            </a:pPr>
            <a:endParaRPr lang="en-GB" sz="1650" dirty="0">
              <a:solidFill>
                <a:schemeClr val="hlink"/>
              </a:solidFill>
              <a:latin typeface="IBM Plex Sans" charset="0"/>
              <a:ea typeface="IBM Plex Sans" charset="0"/>
              <a:cs typeface="IBM Plex Sans" charset="0"/>
            </a:endParaRPr>
          </a:p>
        </p:txBody>
      </p:sp>
      <p:pic>
        <p:nvPicPr>
          <p:cNvPr id="32" name="Picture 3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352993" y="131716"/>
            <a:ext cx="685715" cy="685715"/>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30019340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96C6A-3042-7F42-B2CD-590CBB10CDB4}"/>
              </a:ext>
            </a:extLst>
          </p:cNvPr>
          <p:cNvSpPr>
            <a:spLocks noGrp="1"/>
          </p:cNvSpPr>
          <p:nvPr>
            <p:ph type="title"/>
          </p:nvPr>
        </p:nvSpPr>
        <p:spPr/>
        <p:txBody>
          <a:bodyPr/>
          <a:lstStyle/>
          <a:p>
            <a:r>
              <a:rPr lang="en-US" dirty="0"/>
              <a:t>Geo-Replication Makes Disaster Recovery Simple</a:t>
            </a:r>
          </a:p>
        </p:txBody>
      </p:sp>
      <p:sp>
        <p:nvSpPr>
          <p:cNvPr id="3" name="Slide Number Placeholder 2">
            <a:extLst>
              <a:ext uri="{FF2B5EF4-FFF2-40B4-BE49-F238E27FC236}">
                <a16:creationId xmlns:a16="http://schemas.microsoft.com/office/drawing/2014/main" id="{0F1291FA-1C24-EC4E-9644-9E8EA3630214}"/>
              </a:ext>
            </a:extLst>
          </p:cNvPr>
          <p:cNvSpPr>
            <a:spLocks noGrp="1"/>
          </p:cNvSpPr>
          <p:nvPr>
            <p:ph type="sldNum" sz="quarter" idx="10"/>
          </p:nvPr>
        </p:nvSpPr>
        <p:spPr/>
        <p:txBody>
          <a:bodyPr/>
          <a:lstStyle/>
          <a:p>
            <a:fld id="{64A8A213-8E92-D94A-82D7-8578C89CAF17}" type="slidenum">
              <a:rPr lang="en-US" smtClean="0">
                <a:solidFill>
                  <a:srgbClr val="1D3548"/>
                </a:solidFill>
              </a:rPr>
              <a:pPr/>
              <a:t>57</a:t>
            </a:fld>
            <a:endParaRPr lang="en-US" dirty="0">
              <a:solidFill>
                <a:srgbClr val="1D3548"/>
              </a:solidFill>
            </a:endParaRPr>
          </a:p>
        </p:txBody>
      </p:sp>
      <p:sp>
        <p:nvSpPr>
          <p:cNvPr id="13" name="Frame 12">
            <a:extLst>
              <a:ext uri="{FF2B5EF4-FFF2-40B4-BE49-F238E27FC236}">
                <a16:creationId xmlns:a16="http://schemas.microsoft.com/office/drawing/2014/main" id="{2AB9F272-E2C6-2E4D-9695-D4D38311CB4F}"/>
              </a:ext>
            </a:extLst>
          </p:cNvPr>
          <p:cNvSpPr/>
          <p:nvPr/>
        </p:nvSpPr>
        <p:spPr bwMode="auto">
          <a:xfrm>
            <a:off x="607476" y="919163"/>
            <a:ext cx="1412293" cy="2434590"/>
          </a:xfrm>
          <a:prstGeom prst="frame">
            <a:avLst>
              <a:gd name="adj1" fmla="val 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34290" rIns="68580" bIns="34290" numCol="1" rtlCol="0" anchor="t" anchorCtr="0" compatLnSpc="1">
            <a:prstTxWarp prst="textNoShape">
              <a:avLst/>
            </a:prstTxWarp>
          </a:bodyPr>
          <a:lstStyle/>
          <a:p>
            <a:pPr fontAlgn="base">
              <a:lnSpc>
                <a:spcPct val="90000"/>
              </a:lnSpc>
              <a:spcBef>
                <a:spcPct val="0"/>
              </a:spcBef>
              <a:spcAft>
                <a:spcPct val="0"/>
              </a:spcAft>
            </a:pPr>
            <a:r>
              <a:rPr lang="en-US" sz="1500" dirty="0">
                <a:solidFill>
                  <a:schemeClr val="accent1"/>
                </a:solidFill>
                <a:latin typeface="IBM Plex Sans" charset="0"/>
                <a:ea typeface="IBM Plex Sans" charset="0"/>
                <a:cs typeface="IBM Plex Sans" charset="0"/>
              </a:rPr>
              <a:t>Origin</a:t>
            </a:r>
          </a:p>
          <a:p>
            <a:pPr fontAlgn="base">
              <a:lnSpc>
                <a:spcPct val="90000"/>
              </a:lnSpc>
              <a:spcBef>
                <a:spcPct val="0"/>
              </a:spcBef>
              <a:spcAft>
                <a:spcPct val="0"/>
              </a:spcAft>
            </a:pPr>
            <a:r>
              <a:rPr lang="en-US" sz="1500" dirty="0">
                <a:solidFill>
                  <a:schemeClr val="accent1"/>
                </a:solidFill>
                <a:latin typeface="IBM Plex Sans" charset="0"/>
                <a:ea typeface="IBM Plex Sans" charset="0"/>
                <a:cs typeface="IBM Plex Sans" charset="0"/>
              </a:rPr>
              <a:t>cluster</a:t>
            </a:r>
          </a:p>
        </p:txBody>
      </p:sp>
      <p:sp>
        <p:nvSpPr>
          <p:cNvPr id="14" name="Frame 13">
            <a:extLst>
              <a:ext uri="{FF2B5EF4-FFF2-40B4-BE49-F238E27FC236}">
                <a16:creationId xmlns:a16="http://schemas.microsoft.com/office/drawing/2014/main" id="{DE6C0E36-5136-6F47-ADDE-DC592160B00A}"/>
              </a:ext>
            </a:extLst>
          </p:cNvPr>
          <p:cNvSpPr/>
          <p:nvPr/>
        </p:nvSpPr>
        <p:spPr bwMode="auto">
          <a:xfrm>
            <a:off x="2660779" y="914869"/>
            <a:ext cx="1531295" cy="2434590"/>
          </a:xfrm>
          <a:prstGeom prst="frame">
            <a:avLst>
              <a:gd name="adj1" fmla="val 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34290" rIns="68580" bIns="34290" numCol="1" rtlCol="0" anchor="t" anchorCtr="0" compatLnSpc="1">
            <a:prstTxWarp prst="textNoShape">
              <a:avLst/>
            </a:prstTxWarp>
          </a:bodyPr>
          <a:lstStyle/>
          <a:p>
            <a:pPr fontAlgn="base">
              <a:lnSpc>
                <a:spcPct val="90000"/>
              </a:lnSpc>
              <a:spcBef>
                <a:spcPct val="0"/>
              </a:spcBef>
              <a:spcAft>
                <a:spcPct val="0"/>
              </a:spcAft>
            </a:pPr>
            <a:r>
              <a:rPr lang="en-US" sz="1500" dirty="0">
                <a:solidFill>
                  <a:schemeClr val="accent1"/>
                </a:solidFill>
                <a:latin typeface="IBM Plex Sans" charset="0"/>
                <a:ea typeface="IBM Plex Sans" charset="0"/>
                <a:cs typeface="IBM Plex Sans" charset="0"/>
              </a:rPr>
              <a:t>Destination cluster</a:t>
            </a:r>
          </a:p>
        </p:txBody>
      </p:sp>
      <p:sp>
        <p:nvSpPr>
          <p:cNvPr id="16" name="TextBox 15">
            <a:extLst>
              <a:ext uri="{FF2B5EF4-FFF2-40B4-BE49-F238E27FC236}">
                <a16:creationId xmlns:a16="http://schemas.microsoft.com/office/drawing/2014/main" id="{CD2D9613-1995-D04C-A352-4884E68A3A67}"/>
              </a:ext>
            </a:extLst>
          </p:cNvPr>
          <p:cNvSpPr txBox="1"/>
          <p:nvPr/>
        </p:nvSpPr>
        <p:spPr>
          <a:xfrm>
            <a:off x="513134" y="3669031"/>
            <a:ext cx="8153194" cy="1015663"/>
          </a:xfrm>
          <a:prstGeom prst="rect">
            <a:avLst/>
          </a:prstGeom>
          <a:noFill/>
        </p:spPr>
        <p:txBody>
          <a:bodyPr wrap="none" rtlCol="0">
            <a:spAutoFit/>
          </a:bodyPr>
          <a:lstStyle/>
          <a:p>
            <a:r>
              <a:rPr lang="en-US" sz="1200" dirty="0">
                <a:latin typeface="IBM Plex Sans" charset="0"/>
                <a:ea typeface="IBM Plex Sans" charset="0"/>
                <a:cs typeface="IBM Plex Sans" charset="0"/>
              </a:rPr>
              <a:t>Target is take-over of workload on the destination cluster by business applications within 15 minutes</a:t>
            </a:r>
          </a:p>
          <a:p>
            <a:endParaRPr lang="en-US" sz="1200" dirty="0">
              <a:latin typeface="IBM Plex Sans" charset="0"/>
              <a:ea typeface="IBM Plex Sans" charset="0"/>
              <a:cs typeface="IBM Plex Sans" charset="0"/>
            </a:endParaRPr>
          </a:p>
          <a:p>
            <a:r>
              <a:rPr lang="en-US" sz="1200" dirty="0">
                <a:latin typeface="IBM Plex Sans" charset="0"/>
                <a:ea typeface="IBM Plex Sans" charset="0"/>
                <a:cs typeface="IBM Plex Sans" charset="0"/>
              </a:rPr>
              <a:t>Easy configuration using the Event Streams UI from the origin cluster sets up the replicator and security credentials</a:t>
            </a:r>
          </a:p>
          <a:p>
            <a:endParaRPr lang="en-US" sz="1200" dirty="0">
              <a:latin typeface="IBM Plex Sans" charset="0"/>
              <a:ea typeface="IBM Plex Sans" charset="0"/>
              <a:cs typeface="IBM Plex Sans" charset="0"/>
            </a:endParaRPr>
          </a:p>
          <a:p>
            <a:r>
              <a:rPr lang="en-US" sz="1200" dirty="0">
                <a:latin typeface="IBM Plex Sans" charset="0"/>
                <a:ea typeface="IBM Plex Sans" charset="0"/>
                <a:cs typeface="IBM Plex Sans" charset="0"/>
              </a:rPr>
              <a:t>At-least-once reliability so messages are not lost</a:t>
            </a:r>
          </a:p>
        </p:txBody>
      </p:sp>
      <p:sp>
        <p:nvSpPr>
          <p:cNvPr id="19" name="Rectangle 18">
            <a:extLst>
              <a:ext uri="{FF2B5EF4-FFF2-40B4-BE49-F238E27FC236}">
                <a16:creationId xmlns:a16="http://schemas.microsoft.com/office/drawing/2014/main" id="{0920770E-59D0-C94D-9CDD-055A891E6E46}"/>
              </a:ext>
            </a:extLst>
          </p:cNvPr>
          <p:cNvSpPr/>
          <p:nvPr/>
        </p:nvSpPr>
        <p:spPr bwMode="auto">
          <a:xfrm>
            <a:off x="2960363" y="1738008"/>
            <a:ext cx="858695" cy="39845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34290" rIns="68580" bIns="34290" numCol="1" rtlCol="0" anchor="ctr" anchorCtr="0" compatLnSpc="1">
            <a:prstTxWarp prst="textNoShape">
              <a:avLst/>
            </a:prstTxWarp>
          </a:bodyPr>
          <a:lstStyle/>
          <a:p>
            <a:pPr algn="ctr" fontAlgn="base">
              <a:lnSpc>
                <a:spcPct val="90000"/>
              </a:lnSpc>
              <a:spcBef>
                <a:spcPct val="0"/>
              </a:spcBef>
              <a:spcAft>
                <a:spcPct val="0"/>
              </a:spcAft>
            </a:pPr>
            <a:r>
              <a:rPr lang="en-US" sz="1050" dirty="0">
                <a:solidFill>
                  <a:schemeClr val="accent1"/>
                </a:solidFill>
                <a:latin typeface="IBM Plex Sans" charset="0"/>
                <a:ea typeface="IBM Plex Sans" charset="0"/>
                <a:cs typeface="IBM Plex Sans" charset="0"/>
              </a:rPr>
              <a:t>Destination topic</a:t>
            </a:r>
          </a:p>
        </p:txBody>
      </p:sp>
      <p:sp>
        <p:nvSpPr>
          <p:cNvPr id="20" name="Rectangle 19">
            <a:extLst>
              <a:ext uri="{FF2B5EF4-FFF2-40B4-BE49-F238E27FC236}">
                <a16:creationId xmlns:a16="http://schemas.microsoft.com/office/drawing/2014/main" id="{CF8E4CD3-BED4-C14E-BED0-1D6A94CD27C0}"/>
              </a:ext>
            </a:extLst>
          </p:cNvPr>
          <p:cNvSpPr/>
          <p:nvPr/>
        </p:nvSpPr>
        <p:spPr bwMode="auto">
          <a:xfrm>
            <a:off x="2960363" y="2545880"/>
            <a:ext cx="858695" cy="39845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34290" rIns="68580" bIns="34290" numCol="1" rtlCol="0" anchor="ctr" anchorCtr="0" compatLnSpc="1">
            <a:prstTxWarp prst="textNoShape">
              <a:avLst/>
            </a:prstTxWarp>
          </a:bodyPr>
          <a:lstStyle/>
          <a:p>
            <a:pPr algn="ctr" fontAlgn="base">
              <a:lnSpc>
                <a:spcPct val="90000"/>
              </a:lnSpc>
              <a:spcBef>
                <a:spcPct val="0"/>
              </a:spcBef>
              <a:spcAft>
                <a:spcPct val="0"/>
              </a:spcAft>
            </a:pPr>
            <a:r>
              <a:rPr lang="en-US" sz="1050" dirty="0">
                <a:solidFill>
                  <a:schemeClr val="accent1"/>
                </a:solidFill>
                <a:latin typeface="IBM Plex Sans" charset="0"/>
                <a:ea typeface="IBM Plex Sans" charset="0"/>
                <a:cs typeface="IBM Plex Sans" charset="0"/>
              </a:rPr>
              <a:t>Destination topic</a:t>
            </a:r>
          </a:p>
        </p:txBody>
      </p:sp>
      <p:sp>
        <p:nvSpPr>
          <p:cNvPr id="21" name="Rectangle 20">
            <a:extLst>
              <a:ext uri="{FF2B5EF4-FFF2-40B4-BE49-F238E27FC236}">
                <a16:creationId xmlns:a16="http://schemas.microsoft.com/office/drawing/2014/main" id="{01B08219-1019-324E-A3D2-7B95F7FF69A6}"/>
              </a:ext>
            </a:extLst>
          </p:cNvPr>
          <p:cNvSpPr/>
          <p:nvPr/>
        </p:nvSpPr>
        <p:spPr bwMode="auto">
          <a:xfrm>
            <a:off x="816102" y="1738008"/>
            <a:ext cx="858695" cy="39845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34290" rIns="68580" bIns="34290" numCol="1" rtlCol="0" anchor="ctr" anchorCtr="0" compatLnSpc="1">
            <a:prstTxWarp prst="textNoShape">
              <a:avLst/>
            </a:prstTxWarp>
          </a:bodyPr>
          <a:lstStyle/>
          <a:p>
            <a:pPr algn="ctr" fontAlgn="base">
              <a:lnSpc>
                <a:spcPct val="90000"/>
              </a:lnSpc>
              <a:spcBef>
                <a:spcPct val="0"/>
              </a:spcBef>
              <a:spcAft>
                <a:spcPct val="0"/>
              </a:spcAft>
            </a:pPr>
            <a:r>
              <a:rPr lang="en-US" sz="1050" dirty="0">
                <a:solidFill>
                  <a:schemeClr val="accent1"/>
                </a:solidFill>
                <a:latin typeface="IBM Plex Sans" charset="0"/>
                <a:ea typeface="IBM Plex Sans" charset="0"/>
                <a:cs typeface="IBM Plex Sans" charset="0"/>
              </a:rPr>
              <a:t>Origin topic</a:t>
            </a:r>
          </a:p>
        </p:txBody>
      </p:sp>
      <p:sp>
        <p:nvSpPr>
          <p:cNvPr id="22" name="Rectangle 21">
            <a:extLst>
              <a:ext uri="{FF2B5EF4-FFF2-40B4-BE49-F238E27FC236}">
                <a16:creationId xmlns:a16="http://schemas.microsoft.com/office/drawing/2014/main" id="{F55396BD-D266-7346-9183-F4DC47230E8F}"/>
              </a:ext>
            </a:extLst>
          </p:cNvPr>
          <p:cNvSpPr/>
          <p:nvPr/>
        </p:nvSpPr>
        <p:spPr bwMode="auto">
          <a:xfrm>
            <a:off x="816102" y="2545880"/>
            <a:ext cx="858695" cy="39845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34290" rIns="68580" bIns="34290" numCol="1" rtlCol="0" anchor="ctr" anchorCtr="0" compatLnSpc="1">
            <a:prstTxWarp prst="textNoShape">
              <a:avLst/>
            </a:prstTxWarp>
          </a:bodyPr>
          <a:lstStyle/>
          <a:p>
            <a:pPr algn="ctr" fontAlgn="base">
              <a:lnSpc>
                <a:spcPct val="90000"/>
              </a:lnSpc>
              <a:spcBef>
                <a:spcPct val="0"/>
              </a:spcBef>
              <a:spcAft>
                <a:spcPct val="0"/>
              </a:spcAft>
            </a:pPr>
            <a:r>
              <a:rPr lang="en-US" sz="1050" dirty="0">
                <a:solidFill>
                  <a:schemeClr val="accent1"/>
                </a:solidFill>
                <a:latin typeface="IBM Plex Sans" charset="0"/>
                <a:ea typeface="IBM Plex Sans" charset="0"/>
                <a:cs typeface="IBM Plex Sans" charset="0"/>
              </a:rPr>
              <a:t>Origin topic</a:t>
            </a:r>
          </a:p>
        </p:txBody>
      </p:sp>
      <p:cxnSp>
        <p:nvCxnSpPr>
          <p:cNvPr id="27" name="Straight Arrow Connector 26">
            <a:extLst>
              <a:ext uri="{FF2B5EF4-FFF2-40B4-BE49-F238E27FC236}">
                <a16:creationId xmlns:a16="http://schemas.microsoft.com/office/drawing/2014/main" id="{8139103E-6240-B341-B41D-648AD817AB01}"/>
              </a:ext>
            </a:extLst>
          </p:cNvPr>
          <p:cNvCxnSpPr>
            <a:cxnSpLocks/>
          </p:cNvCxnSpPr>
          <p:nvPr/>
        </p:nvCxnSpPr>
        <p:spPr bwMode="auto">
          <a:xfrm>
            <a:off x="1757219" y="1955810"/>
            <a:ext cx="1203145" cy="0"/>
          </a:xfrm>
          <a:prstGeom prst="straightConnector1">
            <a:avLst/>
          </a:prstGeom>
          <a:noFill/>
          <a:ln w="76200" cap="flat" cmpd="sng" algn="ctr">
            <a:solidFill>
              <a:schemeClr val="tx1"/>
            </a:solidFill>
            <a:prstDash val="solid"/>
            <a:round/>
            <a:headEnd type="oval" w="med" len="med"/>
            <a:tailEnd type="triangle"/>
          </a:ln>
          <a:effectLst/>
        </p:spPr>
      </p:cxnSp>
      <p:cxnSp>
        <p:nvCxnSpPr>
          <p:cNvPr id="30" name="Straight Arrow Connector 29">
            <a:extLst>
              <a:ext uri="{FF2B5EF4-FFF2-40B4-BE49-F238E27FC236}">
                <a16:creationId xmlns:a16="http://schemas.microsoft.com/office/drawing/2014/main" id="{90A5B625-9264-214F-AF63-EB2F61F3DE88}"/>
              </a:ext>
            </a:extLst>
          </p:cNvPr>
          <p:cNvCxnSpPr>
            <a:cxnSpLocks/>
            <a:endCxn id="20" idx="1"/>
          </p:cNvCxnSpPr>
          <p:nvPr/>
        </p:nvCxnSpPr>
        <p:spPr bwMode="auto">
          <a:xfrm>
            <a:off x="1757219" y="2745105"/>
            <a:ext cx="1203145" cy="0"/>
          </a:xfrm>
          <a:prstGeom prst="straightConnector1">
            <a:avLst/>
          </a:prstGeom>
          <a:noFill/>
          <a:ln w="76200" cap="flat" cmpd="sng" algn="ctr">
            <a:solidFill>
              <a:schemeClr val="tx1"/>
            </a:solidFill>
            <a:prstDash val="solid"/>
            <a:round/>
            <a:headEnd type="oval" w="med" len="med"/>
            <a:tailEnd type="triangle"/>
          </a:ln>
          <a:effectLst/>
        </p:spPr>
      </p:cxnSp>
      <p:pic>
        <p:nvPicPr>
          <p:cNvPr id="4" name="Picture 3">
            <a:extLst>
              <a:ext uri="{FF2B5EF4-FFF2-40B4-BE49-F238E27FC236}">
                <a16:creationId xmlns:a16="http://schemas.microsoft.com/office/drawing/2014/main" id="{D6E924BC-ED7A-A342-A304-FD91EFED050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1737" y="908068"/>
            <a:ext cx="4124999" cy="2583682"/>
          </a:xfrm>
          <a:prstGeom prst="rect">
            <a:avLst/>
          </a:prstGeom>
          <a:ln>
            <a:solidFill>
              <a:schemeClr val="accent1"/>
            </a:solidFill>
          </a:ln>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976" y="949841"/>
            <a:ext cx="371618" cy="490776"/>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4706" y="950927"/>
            <a:ext cx="371618" cy="490776"/>
          </a:xfrm>
          <a:prstGeom prst="rect">
            <a:avLst/>
          </a:prstGeom>
        </p:spPr>
      </p:pic>
    </p:spTree>
    <p:extLst>
      <p:ext uri="{BB962C8B-B14F-4D97-AF65-F5344CB8AC3E}">
        <p14:creationId xmlns:p14="http://schemas.microsoft.com/office/powerpoint/2010/main" val="18830746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1E229-7F85-E94F-8F8F-A9E18BF36001}"/>
              </a:ext>
            </a:extLst>
          </p:cNvPr>
          <p:cNvSpPr>
            <a:spLocks noGrp="1"/>
          </p:cNvSpPr>
          <p:nvPr>
            <p:ph type="title"/>
          </p:nvPr>
        </p:nvSpPr>
        <p:spPr/>
        <p:txBody>
          <a:bodyPr/>
          <a:lstStyle/>
          <a:p>
            <a:r>
              <a:rPr lang="en-GB" dirty="0"/>
              <a:t>Geo-Replication is Effortless to Configure</a:t>
            </a:r>
          </a:p>
        </p:txBody>
      </p:sp>
      <p:sp>
        <p:nvSpPr>
          <p:cNvPr id="3" name="Slide Number Placeholder 2">
            <a:extLst>
              <a:ext uri="{FF2B5EF4-FFF2-40B4-BE49-F238E27FC236}">
                <a16:creationId xmlns:a16="http://schemas.microsoft.com/office/drawing/2014/main" id="{FFA6F92F-D446-CE47-9CE9-0CCD3811E6C2}"/>
              </a:ext>
            </a:extLst>
          </p:cNvPr>
          <p:cNvSpPr>
            <a:spLocks noGrp="1"/>
          </p:cNvSpPr>
          <p:nvPr>
            <p:ph type="sldNum" sz="quarter" idx="10"/>
          </p:nvPr>
        </p:nvSpPr>
        <p:spPr/>
        <p:txBody>
          <a:bodyPr/>
          <a:lstStyle/>
          <a:p>
            <a:fld id="{64A8A213-8E92-D94A-82D7-8578C89CAF17}" type="slidenum">
              <a:rPr lang="en-US" smtClean="0">
                <a:solidFill>
                  <a:srgbClr val="1D3548"/>
                </a:solidFill>
              </a:rPr>
              <a:pPr/>
              <a:t>58</a:t>
            </a:fld>
            <a:endParaRPr lang="en-US" dirty="0">
              <a:solidFill>
                <a:srgbClr val="1D3548"/>
              </a:solidFill>
            </a:endParaRPr>
          </a:p>
        </p:txBody>
      </p:sp>
      <p:pic>
        <p:nvPicPr>
          <p:cNvPr id="6" name="Picture 5">
            <a:extLst>
              <a:ext uri="{FF2B5EF4-FFF2-40B4-BE49-F238E27FC236}">
                <a16:creationId xmlns:a16="http://schemas.microsoft.com/office/drawing/2014/main" id="{44E9A7C4-1024-DC4C-99E6-52480A6641E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0098" y="887984"/>
            <a:ext cx="2154730" cy="2205567"/>
          </a:xfrm>
          <a:prstGeom prst="rect">
            <a:avLst/>
          </a:prstGeom>
          <a:ln>
            <a:solidFill>
              <a:schemeClr val="tx2"/>
            </a:solidFill>
          </a:ln>
          <a:effectLst>
            <a:outerShdw blurRad="63500" dist="50800" dir="2700000" algn="tl" rotWithShape="0">
              <a:prstClr val="black">
                <a:alpha val="40000"/>
              </a:prstClr>
            </a:outerShdw>
          </a:effectLst>
        </p:spPr>
      </p:pic>
      <p:pic>
        <p:nvPicPr>
          <p:cNvPr id="7" name="Picture 6">
            <a:extLst>
              <a:ext uri="{FF2B5EF4-FFF2-40B4-BE49-F238E27FC236}">
                <a16:creationId xmlns:a16="http://schemas.microsoft.com/office/drawing/2014/main" id="{6A441C0D-5E73-4B48-ABAB-4197FAD6EC6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84898" y="887984"/>
            <a:ext cx="1882130" cy="2204781"/>
          </a:xfrm>
          <a:prstGeom prst="rect">
            <a:avLst/>
          </a:prstGeom>
          <a:ln>
            <a:solidFill>
              <a:schemeClr val="tx2"/>
            </a:solidFill>
          </a:ln>
          <a:effectLst>
            <a:outerShdw blurRad="63500" dist="50800" dir="2700000" algn="tl" rotWithShape="0">
              <a:prstClr val="black">
                <a:alpha val="40000"/>
              </a:prstClr>
            </a:outerShdw>
          </a:effectLst>
        </p:spPr>
      </p:pic>
      <p:pic>
        <p:nvPicPr>
          <p:cNvPr id="8" name="Picture 7">
            <a:extLst>
              <a:ext uri="{FF2B5EF4-FFF2-40B4-BE49-F238E27FC236}">
                <a16:creationId xmlns:a16="http://schemas.microsoft.com/office/drawing/2014/main" id="{6E2B3963-8DA1-B949-9A93-E1CC81E6A8E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77098" y="887984"/>
            <a:ext cx="2100095" cy="2153358"/>
          </a:xfrm>
          <a:prstGeom prst="rect">
            <a:avLst/>
          </a:prstGeom>
          <a:ln>
            <a:solidFill>
              <a:schemeClr val="tx2"/>
            </a:solidFill>
          </a:ln>
          <a:effectLst>
            <a:outerShdw blurRad="63500" dist="50800" dir="2700000" algn="tl" rotWithShape="0">
              <a:prstClr val="black">
                <a:alpha val="40000"/>
              </a:prstClr>
            </a:outerShdw>
          </a:effectLst>
        </p:spPr>
      </p:pic>
      <p:pic>
        <p:nvPicPr>
          <p:cNvPr id="9" name="Picture 8">
            <a:extLst>
              <a:ext uri="{FF2B5EF4-FFF2-40B4-BE49-F238E27FC236}">
                <a16:creationId xmlns:a16="http://schemas.microsoft.com/office/drawing/2014/main" id="{10B677DD-03A8-DA46-BFE0-D27ADC6851E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65829" y="3331065"/>
            <a:ext cx="5520267" cy="1543559"/>
          </a:xfrm>
          <a:prstGeom prst="rect">
            <a:avLst/>
          </a:prstGeom>
          <a:ln>
            <a:solidFill>
              <a:schemeClr val="tx2"/>
            </a:solidFill>
          </a:ln>
          <a:effectLst>
            <a:outerShdw blurRad="63500" dist="50800" dir="2700000" algn="tl" rotWithShape="0">
              <a:prstClr val="black">
                <a:alpha val="40000"/>
              </a:prstClr>
            </a:outerShdw>
          </a:effectLst>
        </p:spPr>
      </p:pic>
      <p:sp>
        <p:nvSpPr>
          <p:cNvPr id="10" name="Oval 9">
            <a:extLst>
              <a:ext uri="{FF2B5EF4-FFF2-40B4-BE49-F238E27FC236}">
                <a16:creationId xmlns:a16="http://schemas.microsoft.com/office/drawing/2014/main" id="{A82A8676-B428-C042-9C95-A564C7303785}"/>
              </a:ext>
            </a:extLst>
          </p:cNvPr>
          <p:cNvSpPr/>
          <p:nvPr/>
        </p:nvSpPr>
        <p:spPr>
          <a:xfrm>
            <a:off x="335402" y="749862"/>
            <a:ext cx="270000" cy="270000"/>
          </a:xfrm>
          <a:prstGeom prst="ellipse">
            <a:avLst/>
          </a:prstGeom>
        </p:spPr>
        <p:style>
          <a:lnRef idx="2">
            <a:schemeClr val="dk1"/>
          </a:lnRef>
          <a:fillRef idx="1">
            <a:schemeClr val="lt1"/>
          </a:fillRef>
          <a:effectRef idx="0">
            <a:schemeClr val="dk1"/>
          </a:effectRef>
          <a:fontRef idx="minor">
            <a:schemeClr val="dk1"/>
          </a:fontRef>
        </p:style>
        <p:txBody>
          <a:bodyPr wrap="square" lIns="0" tIns="0" rIns="0" bIns="0" rtlCol="0" anchor="ctr">
            <a:noAutofit/>
          </a:bodyPr>
          <a:lstStyle/>
          <a:p>
            <a:pPr algn="ctr"/>
            <a:r>
              <a:rPr lang="en-GB" sz="1200" dirty="0">
                <a:solidFill>
                  <a:srgbClr val="1D3548"/>
                </a:solidFill>
                <a:latin typeface="IBM Plex Sans" charset="0"/>
                <a:ea typeface="IBM Plex Sans" charset="0"/>
                <a:cs typeface="IBM Plex Sans" charset="0"/>
              </a:rPr>
              <a:t>1</a:t>
            </a:r>
          </a:p>
        </p:txBody>
      </p:sp>
      <p:sp>
        <p:nvSpPr>
          <p:cNvPr id="11" name="Oval 10">
            <a:extLst>
              <a:ext uri="{FF2B5EF4-FFF2-40B4-BE49-F238E27FC236}">
                <a16:creationId xmlns:a16="http://schemas.microsoft.com/office/drawing/2014/main" id="{507F6115-96DD-DE48-AC92-C61A333D9661}"/>
              </a:ext>
            </a:extLst>
          </p:cNvPr>
          <p:cNvSpPr/>
          <p:nvPr/>
        </p:nvSpPr>
        <p:spPr>
          <a:xfrm>
            <a:off x="3396654" y="749862"/>
            <a:ext cx="270000" cy="270000"/>
          </a:xfrm>
          <a:prstGeom prst="ellipse">
            <a:avLst/>
          </a:prstGeom>
        </p:spPr>
        <p:style>
          <a:lnRef idx="2">
            <a:schemeClr val="dk1"/>
          </a:lnRef>
          <a:fillRef idx="1">
            <a:schemeClr val="lt1"/>
          </a:fillRef>
          <a:effectRef idx="0">
            <a:schemeClr val="dk1"/>
          </a:effectRef>
          <a:fontRef idx="minor">
            <a:schemeClr val="dk1"/>
          </a:fontRef>
        </p:style>
        <p:txBody>
          <a:bodyPr wrap="square" lIns="0" tIns="0" rIns="0" bIns="0" rtlCol="0" anchor="ctr">
            <a:noAutofit/>
          </a:bodyPr>
          <a:lstStyle/>
          <a:p>
            <a:pPr algn="ctr"/>
            <a:r>
              <a:rPr lang="en-GB" sz="1200" dirty="0">
                <a:solidFill>
                  <a:srgbClr val="1D3548"/>
                </a:solidFill>
                <a:latin typeface="IBM Plex Sans" charset="0"/>
                <a:ea typeface="IBM Plex Sans" charset="0"/>
                <a:cs typeface="IBM Plex Sans" charset="0"/>
              </a:rPr>
              <a:t>2</a:t>
            </a:r>
          </a:p>
        </p:txBody>
      </p:sp>
      <p:sp>
        <p:nvSpPr>
          <p:cNvPr id="12" name="Oval 11">
            <a:extLst>
              <a:ext uri="{FF2B5EF4-FFF2-40B4-BE49-F238E27FC236}">
                <a16:creationId xmlns:a16="http://schemas.microsoft.com/office/drawing/2014/main" id="{384A85F6-A503-D845-98E6-15B7FE9A564B}"/>
              </a:ext>
            </a:extLst>
          </p:cNvPr>
          <p:cNvSpPr/>
          <p:nvPr/>
        </p:nvSpPr>
        <p:spPr>
          <a:xfrm>
            <a:off x="6179610" y="749862"/>
            <a:ext cx="270000" cy="270000"/>
          </a:xfrm>
          <a:prstGeom prst="ellipse">
            <a:avLst/>
          </a:prstGeom>
        </p:spPr>
        <p:style>
          <a:lnRef idx="2">
            <a:schemeClr val="dk1"/>
          </a:lnRef>
          <a:fillRef idx="1">
            <a:schemeClr val="lt1"/>
          </a:fillRef>
          <a:effectRef idx="0">
            <a:schemeClr val="dk1"/>
          </a:effectRef>
          <a:fontRef idx="minor">
            <a:schemeClr val="dk1"/>
          </a:fontRef>
        </p:style>
        <p:txBody>
          <a:bodyPr wrap="square" lIns="0" tIns="0" rIns="0" bIns="0" rtlCol="0" anchor="ctr">
            <a:noAutofit/>
          </a:bodyPr>
          <a:lstStyle/>
          <a:p>
            <a:pPr algn="ctr"/>
            <a:r>
              <a:rPr lang="en-GB" sz="1200" dirty="0">
                <a:solidFill>
                  <a:srgbClr val="1D3548"/>
                </a:solidFill>
                <a:latin typeface="IBM Plex Sans" charset="0"/>
                <a:ea typeface="IBM Plex Sans" charset="0"/>
                <a:cs typeface="IBM Plex Sans" charset="0"/>
              </a:rPr>
              <a:t>3</a:t>
            </a:r>
          </a:p>
        </p:txBody>
      </p:sp>
    </p:spTree>
    <p:extLst>
      <p:ext uri="{BB962C8B-B14F-4D97-AF65-F5344CB8AC3E}">
        <p14:creationId xmlns:p14="http://schemas.microsoft.com/office/powerpoint/2010/main" val="9170858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986" y="1106966"/>
            <a:ext cx="9140384" cy="1605291"/>
          </a:xfrm>
          <a:prstGeom prst="rect">
            <a:avLst/>
          </a:prstGeom>
          <a:solidFill>
            <a:srgbClr val="0260FC">
              <a:alpha val="10000"/>
            </a:srgb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34290" rIns="68580" bIns="34290" numCol="1" rtlCol="0" anchor="ctr" anchorCtr="0" compatLnSpc="1">
            <a:prstTxWarp prst="textNoShape">
              <a:avLst/>
            </a:prstTxWarp>
          </a:bodyPr>
          <a:lstStyle/>
          <a:p>
            <a:pPr algn="ctr" fontAlgn="base">
              <a:lnSpc>
                <a:spcPct val="90000"/>
              </a:lnSpc>
              <a:spcBef>
                <a:spcPct val="0"/>
              </a:spcBef>
              <a:spcAft>
                <a:spcPct val="0"/>
              </a:spcAft>
            </a:pPr>
            <a:endParaRPr lang="en-GB" sz="1650" dirty="0">
              <a:solidFill>
                <a:schemeClr val="hlink"/>
              </a:solidFill>
              <a:latin typeface="IBM Plex Sans" charset="0"/>
              <a:ea typeface="IBM Plex Sans" charset="0"/>
              <a:cs typeface="IBM Plex Sans" charset="0"/>
            </a:endParaRPr>
          </a:p>
        </p:txBody>
      </p:sp>
      <p:sp>
        <p:nvSpPr>
          <p:cNvPr id="4" name="Title 3">
            <a:extLst>
              <a:ext uri="{FF2B5EF4-FFF2-40B4-BE49-F238E27FC236}">
                <a16:creationId xmlns:a16="http://schemas.microsoft.com/office/drawing/2014/main" id="{C8A30FAB-CCEA-EF41-BE92-BA557A79AA76}"/>
              </a:ext>
            </a:extLst>
          </p:cNvPr>
          <p:cNvSpPr>
            <a:spLocks noGrp="1"/>
          </p:cNvSpPr>
          <p:nvPr>
            <p:ph type="title"/>
          </p:nvPr>
        </p:nvSpPr>
        <p:spPr/>
        <p:txBody>
          <a:bodyPr/>
          <a:lstStyle/>
          <a:p>
            <a:r>
              <a:rPr lang="en-US" sz="2400" dirty="0"/>
              <a:t>Publish Events from Anywhere with the REST Producer API</a:t>
            </a:r>
          </a:p>
        </p:txBody>
      </p:sp>
      <p:sp>
        <p:nvSpPr>
          <p:cNvPr id="5" name="TextBox 4">
            <a:extLst>
              <a:ext uri="{FF2B5EF4-FFF2-40B4-BE49-F238E27FC236}">
                <a16:creationId xmlns:a16="http://schemas.microsoft.com/office/drawing/2014/main" id="{24369C6C-ABC5-DF49-9897-68F31ACBEB35}"/>
              </a:ext>
            </a:extLst>
          </p:cNvPr>
          <p:cNvSpPr txBox="1"/>
          <p:nvPr/>
        </p:nvSpPr>
        <p:spPr>
          <a:xfrm>
            <a:off x="182563" y="743565"/>
            <a:ext cx="8767827" cy="1581908"/>
          </a:xfrm>
          <a:prstGeom prst="rect">
            <a:avLst/>
          </a:prstGeom>
          <a:noFill/>
        </p:spPr>
        <p:txBody>
          <a:bodyPr wrap="square" rtlCol="0">
            <a:spAutoFit/>
          </a:bodyPr>
          <a:lstStyle/>
          <a:p>
            <a:pPr defTabSz="685783"/>
            <a:r>
              <a:rPr lang="en-US" sz="1500" dirty="0">
                <a:latin typeface="IBM Plex Sans" panose="020B0503050203000203" pitchFamily="34" charset="77"/>
              </a:rPr>
              <a:t>IBM has created a new easy-to-use REST Producer API</a:t>
            </a:r>
          </a:p>
          <a:p>
            <a:pPr defTabSz="685783"/>
            <a:endParaRPr lang="en-US" sz="1013" dirty="0">
              <a:latin typeface="IBM Plex Sans" panose="020B0503050203000203" pitchFamily="34" charset="77"/>
            </a:endParaRPr>
          </a:p>
          <a:p>
            <a:pPr defTabSz="685783">
              <a:spcBef>
                <a:spcPts val="1350"/>
              </a:spcBef>
            </a:pPr>
            <a:r>
              <a:rPr lang="en-US" sz="1500" b="1" dirty="0">
                <a:latin typeface="IBM Plex Sans" panose="020B0503050203000203" pitchFamily="34" charset="77"/>
              </a:rPr>
              <a:t>POST /topics/{</a:t>
            </a:r>
            <a:r>
              <a:rPr lang="en-US" sz="1500" b="1" dirty="0" err="1">
                <a:latin typeface="IBM Plex Sans" panose="020B0503050203000203" pitchFamily="34" charset="77"/>
              </a:rPr>
              <a:t>topic_name</a:t>
            </a:r>
            <a:r>
              <a:rPr lang="en-US" sz="1500" b="1" dirty="0">
                <a:latin typeface="IBM Plex Sans" panose="020B0503050203000203" pitchFamily="34" charset="77"/>
              </a:rPr>
              <a:t>}/records</a:t>
            </a:r>
          </a:p>
          <a:p>
            <a:pPr defTabSz="685783"/>
            <a:r>
              <a:rPr lang="en-US" sz="1500" dirty="0">
                <a:latin typeface="IBM Plex Sans" panose="020B0503050203000203" pitchFamily="34" charset="77"/>
              </a:rPr>
              <a:t>Content-Type: text/plain</a:t>
            </a:r>
          </a:p>
          <a:p>
            <a:pPr defTabSz="685783"/>
            <a:r>
              <a:rPr lang="en-US" sz="1500" dirty="0">
                <a:solidFill>
                  <a:srgbClr val="000000"/>
                </a:solidFill>
                <a:latin typeface="IBM Plex Sans" panose="020B0503050203000203" pitchFamily="34" charset="77"/>
              </a:rPr>
              <a:t>Authorization: Bearer {</a:t>
            </a:r>
            <a:r>
              <a:rPr lang="en-US" sz="1500" dirty="0" err="1">
                <a:solidFill>
                  <a:srgbClr val="000000"/>
                </a:solidFill>
                <a:latin typeface="IBM Plex Sans" panose="020B0503050203000203" pitchFamily="34" charset="77"/>
              </a:rPr>
              <a:t>bearer_token</a:t>
            </a:r>
            <a:r>
              <a:rPr lang="en-US" sz="1500" dirty="0">
                <a:solidFill>
                  <a:srgbClr val="000000"/>
                </a:solidFill>
                <a:latin typeface="IBM Plex Sans" panose="020B0503050203000203" pitchFamily="34" charset="77"/>
              </a:rPr>
              <a:t>}</a:t>
            </a:r>
          </a:p>
          <a:p>
            <a:pPr defTabSz="685783"/>
            <a:r>
              <a:rPr lang="en-US" sz="1500" dirty="0">
                <a:solidFill>
                  <a:srgbClr val="000000"/>
                </a:solidFill>
                <a:latin typeface="IBM Plex Sans" panose="020B0503050203000203" pitchFamily="34" charset="77"/>
              </a:rPr>
              <a:t>Hello Event Streams</a:t>
            </a:r>
          </a:p>
        </p:txBody>
      </p:sp>
      <p:sp>
        <p:nvSpPr>
          <p:cNvPr id="8" name="Content Placeholder 31">
            <a:extLst>
              <a:ext uri="{FF2B5EF4-FFF2-40B4-BE49-F238E27FC236}">
                <a16:creationId xmlns:a16="http://schemas.microsoft.com/office/drawing/2014/main" id="{DD06707E-20BB-2B4B-99F8-9D2D36D77C21}"/>
              </a:ext>
            </a:extLst>
          </p:cNvPr>
          <p:cNvSpPr txBox="1">
            <a:spLocks/>
          </p:cNvSpPr>
          <p:nvPr/>
        </p:nvSpPr>
        <p:spPr>
          <a:xfrm>
            <a:off x="223076" y="3045566"/>
            <a:ext cx="8686800" cy="1837695"/>
          </a:xfrm>
          <a:prstGeom prst="rect">
            <a:avLst/>
          </a:prstGeom>
        </p:spPr>
        <p:txBody>
          <a:bodyPr/>
          <a:lstStyle>
            <a:lvl1pPr marL="173034" indent="-173034" algn="l" rtl="0" eaLnBrk="1" fontAlgn="base" hangingPunct="1">
              <a:spcBef>
                <a:spcPct val="50000"/>
              </a:spcBef>
              <a:spcAft>
                <a:spcPct val="0"/>
              </a:spcAft>
              <a:buClr>
                <a:schemeClr val="tx1"/>
              </a:buClr>
              <a:buFont typeface="Wingdings" panose="05000000000000000000" pitchFamily="2" charset="2"/>
              <a:buChar char="§"/>
              <a:defRPr sz="2133">
                <a:solidFill>
                  <a:srgbClr val="352869"/>
                </a:solidFill>
                <a:latin typeface="IBM Plex Sans" charset="0"/>
                <a:ea typeface="IBM Plex Sans" charset="0"/>
                <a:cs typeface="IBM Plex Sans" charset="0"/>
              </a:defRPr>
            </a:lvl1pPr>
            <a:lvl2pPr marL="509575" indent="-163509" algn="l" rtl="0" eaLnBrk="1" fontAlgn="base" hangingPunct="1">
              <a:spcBef>
                <a:spcPct val="0"/>
              </a:spcBef>
              <a:spcAft>
                <a:spcPct val="0"/>
              </a:spcAft>
              <a:buClr>
                <a:schemeClr val="tx1"/>
              </a:buClr>
              <a:buFont typeface="Arial" panose="020B0604020202020204" pitchFamily="34" charset="0"/>
              <a:buChar char="–"/>
              <a:defRPr sz="1867">
                <a:solidFill>
                  <a:srgbClr val="352869"/>
                </a:solidFill>
                <a:latin typeface="IBM Plex Sans" charset="0"/>
                <a:ea typeface="IBM Plex Sans" charset="0"/>
                <a:cs typeface="IBM Plex Sans" charset="0"/>
              </a:defRPr>
            </a:lvl2pPr>
            <a:lvl3pPr marL="855641" indent="-173034" algn="l" rtl="0" eaLnBrk="1" fontAlgn="base" hangingPunct="1">
              <a:spcBef>
                <a:spcPct val="0"/>
              </a:spcBef>
              <a:spcAft>
                <a:spcPct val="0"/>
              </a:spcAft>
              <a:buClr>
                <a:schemeClr val="tx1"/>
              </a:buClr>
              <a:buChar char="•"/>
              <a:defRPr sz="1600">
                <a:solidFill>
                  <a:srgbClr val="352869"/>
                </a:solidFill>
                <a:latin typeface="IBM Plex Sans" charset="0"/>
                <a:ea typeface="IBM Plex Sans" charset="0"/>
                <a:cs typeface="IBM Plex Sans" charset="0"/>
              </a:defRPr>
            </a:lvl3pPr>
            <a:lvl4pPr marL="1203295" indent="-173034" algn="l" rtl="0" eaLnBrk="1" fontAlgn="base" hangingPunct="1">
              <a:spcBef>
                <a:spcPct val="20000"/>
              </a:spcBef>
              <a:spcAft>
                <a:spcPct val="0"/>
              </a:spcAft>
              <a:buClr>
                <a:schemeClr val="bg1"/>
              </a:buClr>
              <a:buChar char="–"/>
              <a:defRPr sz="1600">
                <a:solidFill>
                  <a:schemeClr val="bg1"/>
                </a:solidFill>
                <a:latin typeface="+mn-lt"/>
                <a:ea typeface="MS PGothic" panose="020B0600070205080204" pitchFamily="34" charset="-128"/>
              </a:defRPr>
            </a:lvl4pPr>
            <a:lvl5pPr marL="1539836" indent="-163509" algn="l" rtl="0" eaLnBrk="1" fontAlgn="base" hangingPunct="1">
              <a:spcBef>
                <a:spcPct val="20000"/>
              </a:spcBef>
              <a:spcAft>
                <a:spcPct val="0"/>
              </a:spcAft>
              <a:buClr>
                <a:schemeClr val="bg1"/>
              </a:buClr>
              <a:buChar char="»"/>
              <a:defRPr sz="1600">
                <a:solidFill>
                  <a:schemeClr val="bg1"/>
                </a:solidFill>
                <a:latin typeface="+mn-lt"/>
                <a:ea typeface="MS PGothic" panose="020B0600070205080204" pitchFamily="34" charset="-128"/>
              </a:defRPr>
            </a:lvl5pPr>
            <a:lvl6pPr marL="1997025" indent="-163509" algn="l" rtl="0" eaLnBrk="1" fontAlgn="base" hangingPunct="1">
              <a:spcBef>
                <a:spcPct val="20000"/>
              </a:spcBef>
              <a:spcAft>
                <a:spcPct val="0"/>
              </a:spcAft>
              <a:buClr>
                <a:schemeClr val="bg1"/>
              </a:buClr>
              <a:buChar char="»"/>
              <a:defRPr sz="1600">
                <a:solidFill>
                  <a:schemeClr val="bg1"/>
                </a:solidFill>
                <a:latin typeface="+mn-lt"/>
              </a:defRPr>
            </a:lvl6pPr>
            <a:lvl7pPr marL="2454213" indent="-163509" algn="l" rtl="0" eaLnBrk="1" fontAlgn="base" hangingPunct="1">
              <a:spcBef>
                <a:spcPct val="20000"/>
              </a:spcBef>
              <a:spcAft>
                <a:spcPct val="0"/>
              </a:spcAft>
              <a:buClr>
                <a:schemeClr val="bg1"/>
              </a:buClr>
              <a:buChar char="»"/>
              <a:defRPr sz="1600">
                <a:solidFill>
                  <a:schemeClr val="bg1"/>
                </a:solidFill>
                <a:latin typeface="+mn-lt"/>
              </a:defRPr>
            </a:lvl7pPr>
            <a:lvl8pPr marL="2911402" indent="-163509" algn="l" rtl="0" eaLnBrk="1" fontAlgn="base" hangingPunct="1">
              <a:spcBef>
                <a:spcPct val="20000"/>
              </a:spcBef>
              <a:spcAft>
                <a:spcPct val="0"/>
              </a:spcAft>
              <a:buClr>
                <a:schemeClr val="bg1"/>
              </a:buClr>
              <a:buChar char="»"/>
              <a:defRPr sz="1600">
                <a:solidFill>
                  <a:schemeClr val="bg1"/>
                </a:solidFill>
                <a:latin typeface="+mn-lt"/>
              </a:defRPr>
            </a:lvl8pPr>
            <a:lvl9pPr marL="3368590" indent="-163509" algn="l" rtl="0" eaLnBrk="1" fontAlgn="base" hangingPunct="1">
              <a:spcBef>
                <a:spcPct val="20000"/>
              </a:spcBef>
              <a:spcAft>
                <a:spcPct val="0"/>
              </a:spcAft>
              <a:buClr>
                <a:schemeClr val="bg1"/>
              </a:buClr>
              <a:buChar char="»"/>
              <a:defRPr sz="1600">
                <a:solidFill>
                  <a:schemeClr val="bg1"/>
                </a:solidFill>
                <a:latin typeface="+mn-lt"/>
              </a:defRPr>
            </a:lvl9pPr>
          </a:lstStyle>
          <a:p>
            <a:pPr marL="267891" indent="-267891"/>
            <a:r>
              <a:rPr lang="en-US" sz="1600" kern="0" dirty="0">
                <a:solidFill>
                  <a:schemeClr val="tx1"/>
                </a:solidFill>
              </a:rPr>
              <a:t>Use it wherever it’s difficult to use a real Kafka client e.g. DataPower, z/OS</a:t>
            </a:r>
          </a:p>
          <a:p>
            <a:pPr marL="267891" indent="-267891"/>
            <a:r>
              <a:rPr lang="en-US" sz="1600" kern="0" dirty="0">
                <a:solidFill>
                  <a:schemeClr val="tx1"/>
                </a:solidFill>
              </a:rPr>
              <a:t>Straightforward design makes it easy to use from the command line and developer tools</a:t>
            </a:r>
          </a:p>
          <a:p>
            <a:pPr marL="267891" indent="-267891"/>
            <a:r>
              <a:rPr lang="en-US" sz="1600" kern="0" dirty="0">
                <a:solidFill>
                  <a:schemeClr val="tx1"/>
                </a:solidFill>
              </a:rPr>
              <a:t>Supports partitioning keys and headers</a:t>
            </a:r>
          </a:p>
          <a:p>
            <a:pPr marL="267891" indent="-267891"/>
            <a:r>
              <a:rPr lang="en-US" sz="1600" kern="0" dirty="0">
                <a:solidFill>
                  <a:schemeClr val="tx1"/>
                </a:solidFill>
              </a:rPr>
              <a:t>So easy you can use it from the command line with </a:t>
            </a:r>
            <a:r>
              <a:rPr lang="en-US" sz="1600" kern="0" dirty="0" err="1">
                <a:solidFill>
                  <a:schemeClr val="tx1"/>
                </a:solidFill>
              </a:rPr>
              <a:t>cURL</a:t>
            </a:r>
            <a:endParaRPr lang="en-US" sz="1600" kern="0" dirty="0">
              <a:solidFill>
                <a:schemeClr val="tx1"/>
              </a:solidFill>
            </a:endParaRPr>
          </a:p>
        </p:txBody>
      </p:sp>
      <p:sp>
        <p:nvSpPr>
          <p:cNvPr id="6" name="Slide Number Placeholder 3">
            <a:extLst>
              <a:ext uri="{FF2B5EF4-FFF2-40B4-BE49-F238E27FC236}">
                <a16:creationId xmlns:a16="http://schemas.microsoft.com/office/drawing/2014/main" id="{C66F0D96-A28B-4045-B3E8-D098558024A6}"/>
              </a:ext>
            </a:extLst>
          </p:cNvPr>
          <p:cNvSpPr>
            <a:spLocks noGrp="1"/>
          </p:cNvSpPr>
          <p:nvPr>
            <p:ph type="sldNum" sz="quarter" idx="10"/>
          </p:nvPr>
        </p:nvSpPr>
        <p:spPr>
          <a:xfrm>
            <a:off x="8773672" y="4949175"/>
            <a:ext cx="366712" cy="228853"/>
          </a:xfrm>
        </p:spPr>
        <p:txBody>
          <a:bodyPr/>
          <a:lstStyle/>
          <a:p>
            <a:fld id="{64A8A213-8E92-D94A-82D7-8578C89CAF17}" type="slidenum">
              <a:rPr lang="en-US" smtClean="0">
                <a:solidFill>
                  <a:srgbClr val="1D3548"/>
                </a:solidFill>
              </a:rPr>
              <a:pPr/>
              <a:t>59</a:t>
            </a:fld>
            <a:endParaRPr lang="en-US" dirty="0">
              <a:solidFill>
                <a:srgbClr val="1D3548"/>
              </a:solidFill>
            </a:endParaRPr>
          </a:p>
        </p:txBody>
      </p:sp>
    </p:spTree>
    <p:extLst>
      <p:ext uri="{BB962C8B-B14F-4D97-AF65-F5344CB8AC3E}">
        <p14:creationId xmlns:p14="http://schemas.microsoft.com/office/powerpoint/2010/main" val="2763333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7FDB9F2-5300-114E-9BCB-037C73992179}"/>
              </a:ext>
            </a:extLst>
          </p:cNvPr>
          <p:cNvSpPr>
            <a:spLocks noGrp="1"/>
          </p:cNvSpPr>
          <p:nvPr>
            <p:ph type="title"/>
          </p:nvPr>
        </p:nvSpPr>
        <p:spPr/>
        <p:txBody>
          <a:bodyPr/>
          <a:lstStyle/>
          <a:p>
            <a:r>
              <a:rPr lang="en-US" dirty="0"/>
              <a:t>Brokers</a:t>
            </a:r>
          </a:p>
        </p:txBody>
      </p:sp>
      <p:sp>
        <p:nvSpPr>
          <p:cNvPr id="3" name="Slide Number Placeholder 2">
            <a:extLst>
              <a:ext uri="{FF2B5EF4-FFF2-40B4-BE49-F238E27FC236}">
                <a16:creationId xmlns:a16="http://schemas.microsoft.com/office/drawing/2014/main" id="{6A46DA4F-60A7-6441-ACFC-DA6969B2A96F}"/>
              </a:ext>
            </a:extLst>
          </p:cNvPr>
          <p:cNvSpPr>
            <a:spLocks noGrp="1"/>
          </p:cNvSpPr>
          <p:nvPr>
            <p:ph type="sldNum" sz="quarter" idx="10"/>
          </p:nvPr>
        </p:nvSpPr>
        <p:spPr/>
        <p:txBody>
          <a:bodyPr/>
          <a:lstStyle/>
          <a:p>
            <a:fld id="{5B450290-23D3-2D4F-AB87-780AA41C0D26}" type="slidenum">
              <a:rPr lang="en-US" smtClean="0">
                <a:solidFill>
                  <a:srgbClr val="5AAAFA"/>
                </a:solidFill>
              </a:rPr>
              <a:pPr/>
              <a:t>6</a:t>
            </a:fld>
            <a:endParaRPr lang="en-US">
              <a:solidFill>
                <a:srgbClr val="5AAAFA"/>
              </a:solidFill>
            </a:endParaRPr>
          </a:p>
        </p:txBody>
      </p:sp>
      <p:pic>
        <p:nvPicPr>
          <p:cNvPr id="11" name="Picture 10">
            <a:extLst>
              <a:ext uri="{FF2B5EF4-FFF2-40B4-BE49-F238E27FC236}">
                <a16:creationId xmlns:a16="http://schemas.microsoft.com/office/drawing/2014/main" id="{E9C546DA-0E00-A044-8E4F-95C34ECAC3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23985"/>
            <a:ext cx="5741970" cy="5287061"/>
          </a:xfrm>
          <a:prstGeom prst="rect">
            <a:avLst/>
          </a:prstGeom>
        </p:spPr>
      </p:pic>
    </p:spTree>
    <p:extLst>
      <p:ext uri="{BB962C8B-B14F-4D97-AF65-F5344CB8AC3E}">
        <p14:creationId xmlns:p14="http://schemas.microsoft.com/office/powerpoint/2010/main" val="10984935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9898A-07C3-ED46-B1AE-06C3197B28D4}"/>
              </a:ext>
            </a:extLst>
          </p:cNvPr>
          <p:cNvSpPr>
            <a:spLocks noGrp="1"/>
          </p:cNvSpPr>
          <p:nvPr>
            <p:ph type="title"/>
          </p:nvPr>
        </p:nvSpPr>
        <p:spPr>
          <a:xfrm>
            <a:off x="182563" y="227647"/>
            <a:ext cx="8686800" cy="479822"/>
          </a:xfrm>
        </p:spPr>
        <p:txBody>
          <a:bodyPr/>
          <a:lstStyle/>
          <a:p>
            <a:r>
              <a:rPr lang="en-GB" dirty="0">
                <a:solidFill>
                  <a:schemeClr val="tx1"/>
                </a:solidFill>
              </a:rPr>
              <a:t>IBM </a:t>
            </a:r>
            <a:r>
              <a:rPr lang="en-GB" b="1" dirty="0">
                <a:solidFill>
                  <a:schemeClr val="tx1"/>
                </a:solidFill>
              </a:rPr>
              <a:t>Event Streams</a:t>
            </a:r>
            <a:r>
              <a:rPr lang="en-GB" dirty="0">
                <a:solidFill>
                  <a:schemeClr val="tx1"/>
                </a:solidFill>
              </a:rPr>
              <a:t> v2019.2.1</a:t>
            </a:r>
            <a:br>
              <a:rPr lang="en-GB" dirty="0">
                <a:solidFill>
                  <a:schemeClr val="tx1"/>
                </a:solidFill>
              </a:rPr>
            </a:br>
            <a:endParaRPr lang="en-GB" b="1" dirty="0">
              <a:solidFill>
                <a:schemeClr val="tx1"/>
              </a:solidFill>
            </a:endParaRPr>
          </a:p>
        </p:txBody>
      </p:sp>
      <p:cxnSp>
        <p:nvCxnSpPr>
          <p:cNvPr id="6" name="Straight Connector 5">
            <a:extLst>
              <a:ext uri="{FF2B5EF4-FFF2-40B4-BE49-F238E27FC236}">
                <a16:creationId xmlns:a16="http://schemas.microsoft.com/office/drawing/2014/main" id="{9A52CE8D-1F07-E94F-85C9-2CAE5AB96731}"/>
              </a:ext>
            </a:extLst>
          </p:cNvPr>
          <p:cNvCxnSpPr>
            <a:cxnSpLocks/>
          </p:cNvCxnSpPr>
          <p:nvPr/>
        </p:nvCxnSpPr>
        <p:spPr bwMode="auto">
          <a:xfrm>
            <a:off x="4486106" y="877422"/>
            <a:ext cx="0" cy="3850292"/>
          </a:xfrm>
          <a:prstGeom prst="line">
            <a:avLst/>
          </a:prstGeom>
          <a:noFill/>
          <a:ln w="38100" cap="flat" cmpd="sng" algn="ctr">
            <a:solidFill>
              <a:schemeClr val="tx1">
                <a:alpha val="7000"/>
              </a:schemeClr>
            </a:solidFill>
            <a:prstDash val="solid"/>
            <a:round/>
            <a:headEnd type="none" w="med" len="med"/>
            <a:tailEnd type="none" w="med" len="med"/>
          </a:ln>
          <a:effectLst/>
        </p:spPr>
      </p:cxnSp>
      <p:sp>
        <p:nvSpPr>
          <p:cNvPr id="34" name="Rectangle 33">
            <a:extLst>
              <a:ext uri="{FF2B5EF4-FFF2-40B4-BE49-F238E27FC236}">
                <a16:creationId xmlns:a16="http://schemas.microsoft.com/office/drawing/2014/main" id="{839EB072-D4C8-6449-B221-87405BB96042}"/>
              </a:ext>
            </a:extLst>
          </p:cNvPr>
          <p:cNvSpPr/>
          <p:nvPr/>
        </p:nvSpPr>
        <p:spPr bwMode="auto">
          <a:xfrm>
            <a:off x="2411439" y="3196130"/>
            <a:ext cx="2007874" cy="1552592"/>
          </a:xfrm>
          <a:prstGeom prst="rect">
            <a:avLst/>
          </a:prstGeom>
          <a:solidFill>
            <a:schemeClr val="accent6">
              <a:alpha val="40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81000" rIns="68580" bIns="34290" numCol="1" rtlCol="0" anchor="t" anchorCtr="0" compatLnSpc="1">
            <a:prstTxWarp prst="textNoShape">
              <a:avLst/>
            </a:prstTxWarp>
          </a:bodyPr>
          <a:lstStyle/>
          <a:p>
            <a:pPr algn="ctr" fontAlgn="base">
              <a:lnSpc>
                <a:spcPct val="90000"/>
              </a:lnSpc>
              <a:spcBef>
                <a:spcPct val="0"/>
              </a:spcBef>
              <a:spcAft>
                <a:spcPct val="0"/>
              </a:spcAft>
            </a:pPr>
            <a:r>
              <a:rPr lang="en-GB" sz="1013" b="1" dirty="0">
                <a:solidFill>
                  <a:srgbClr val="1D3548"/>
                </a:solidFill>
                <a:latin typeface="IBM Plex Sans" charset="0"/>
                <a:ea typeface="IBM Plex Sans" charset="0"/>
                <a:cs typeface="IBM Plex Sans" charset="0"/>
              </a:rPr>
              <a:t>Public Cloud</a:t>
            </a:r>
          </a:p>
        </p:txBody>
      </p:sp>
      <p:sp>
        <p:nvSpPr>
          <p:cNvPr id="37" name="Rectangle 36">
            <a:extLst>
              <a:ext uri="{FF2B5EF4-FFF2-40B4-BE49-F238E27FC236}">
                <a16:creationId xmlns:a16="http://schemas.microsoft.com/office/drawing/2014/main" id="{CD7A832B-3BC1-8E47-B8A8-572F4E811666}"/>
              </a:ext>
            </a:extLst>
          </p:cNvPr>
          <p:cNvSpPr/>
          <p:nvPr/>
        </p:nvSpPr>
        <p:spPr bwMode="auto">
          <a:xfrm>
            <a:off x="2507462" y="3742522"/>
            <a:ext cx="896683" cy="662321"/>
          </a:xfrm>
          <a:prstGeom prst="rect">
            <a:avLst/>
          </a:prstGeom>
          <a:solidFill>
            <a:schemeClr val="accent6"/>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34290" rIns="68580" bIns="34290" numCol="1" rtlCol="0" anchor="ctr" anchorCtr="0" compatLnSpc="1">
            <a:prstTxWarp prst="textNoShape">
              <a:avLst/>
            </a:prstTxWarp>
          </a:bodyPr>
          <a:lstStyle/>
          <a:p>
            <a:pPr algn="ctr" fontAlgn="base">
              <a:lnSpc>
                <a:spcPct val="90000"/>
              </a:lnSpc>
              <a:spcBef>
                <a:spcPct val="0"/>
              </a:spcBef>
              <a:spcAft>
                <a:spcPct val="0"/>
              </a:spcAft>
            </a:pPr>
            <a:r>
              <a:rPr lang="en-GB" sz="1013" dirty="0">
                <a:solidFill>
                  <a:srgbClr val="FEFFFE"/>
                </a:solidFill>
                <a:latin typeface="IBM Plex Sans" charset="0"/>
                <a:ea typeface="IBM Plex Sans" charset="0"/>
                <a:cs typeface="IBM Plex Sans" charset="0"/>
              </a:rPr>
              <a:t>Isolated</a:t>
            </a:r>
          </a:p>
          <a:p>
            <a:pPr algn="ctr" fontAlgn="base">
              <a:lnSpc>
                <a:spcPct val="90000"/>
              </a:lnSpc>
              <a:spcBef>
                <a:spcPct val="0"/>
              </a:spcBef>
              <a:spcAft>
                <a:spcPct val="0"/>
              </a:spcAft>
            </a:pPr>
            <a:endParaRPr lang="en-GB" sz="675" dirty="0">
              <a:solidFill>
                <a:srgbClr val="FEFFFE"/>
              </a:solidFill>
              <a:latin typeface="IBM Plex Sans" charset="0"/>
              <a:ea typeface="IBM Plex Sans" charset="0"/>
              <a:cs typeface="IBM Plex Sans" charset="0"/>
            </a:endParaRPr>
          </a:p>
          <a:p>
            <a:pPr algn="ctr" fontAlgn="base">
              <a:lnSpc>
                <a:spcPct val="90000"/>
              </a:lnSpc>
              <a:spcBef>
                <a:spcPct val="0"/>
              </a:spcBef>
              <a:spcAft>
                <a:spcPct val="0"/>
              </a:spcAft>
            </a:pPr>
            <a:r>
              <a:rPr lang="en-GB" sz="900" dirty="0" err="1">
                <a:solidFill>
                  <a:srgbClr val="FEFFFE"/>
                </a:solidFill>
                <a:latin typeface="IBM Plex Sans" charset="0"/>
                <a:ea typeface="IBM Plex Sans" charset="0"/>
                <a:cs typeface="IBM Plex Sans" charset="0"/>
              </a:rPr>
              <a:t>aaS</a:t>
            </a:r>
            <a:endParaRPr lang="en-GB" sz="900" dirty="0">
              <a:solidFill>
                <a:srgbClr val="FEFFFE"/>
              </a:solidFill>
              <a:latin typeface="IBM Plex Sans" charset="0"/>
              <a:ea typeface="IBM Plex Sans" charset="0"/>
              <a:cs typeface="IBM Plex Sans" charset="0"/>
            </a:endParaRPr>
          </a:p>
        </p:txBody>
      </p:sp>
      <p:sp>
        <p:nvSpPr>
          <p:cNvPr id="39" name="Rectangle 38">
            <a:extLst>
              <a:ext uri="{FF2B5EF4-FFF2-40B4-BE49-F238E27FC236}">
                <a16:creationId xmlns:a16="http://schemas.microsoft.com/office/drawing/2014/main" id="{9F6F1E56-2EF0-D84C-BDD4-9B5C2F4DA1D5}"/>
              </a:ext>
            </a:extLst>
          </p:cNvPr>
          <p:cNvSpPr/>
          <p:nvPr/>
        </p:nvSpPr>
        <p:spPr bwMode="auto">
          <a:xfrm>
            <a:off x="3454945" y="3742522"/>
            <a:ext cx="908138" cy="662321"/>
          </a:xfrm>
          <a:prstGeom prst="rect">
            <a:avLst/>
          </a:prstGeom>
          <a:solidFill>
            <a:schemeClr val="accent6"/>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27000" tIns="34290" rIns="27000" bIns="34290" numCol="1" rtlCol="0" anchor="ctr" anchorCtr="0" compatLnSpc="1">
            <a:prstTxWarp prst="textNoShape">
              <a:avLst/>
            </a:prstTxWarp>
          </a:bodyPr>
          <a:lstStyle/>
          <a:p>
            <a:pPr algn="ctr" fontAlgn="base">
              <a:lnSpc>
                <a:spcPct val="90000"/>
              </a:lnSpc>
              <a:spcBef>
                <a:spcPct val="0"/>
              </a:spcBef>
              <a:spcAft>
                <a:spcPct val="0"/>
              </a:spcAft>
            </a:pPr>
            <a:r>
              <a:rPr lang="en-GB" sz="1200" dirty="0">
                <a:solidFill>
                  <a:srgbClr val="FEFFFE"/>
                </a:solidFill>
                <a:latin typeface="IBM Plex Sans" charset="0"/>
                <a:ea typeface="IBM Plex Sans" charset="0"/>
                <a:cs typeface="IBM Plex Sans" charset="0"/>
              </a:rPr>
              <a:t>Multi-tenant</a:t>
            </a:r>
          </a:p>
          <a:p>
            <a:pPr algn="ctr" fontAlgn="base">
              <a:lnSpc>
                <a:spcPct val="90000"/>
              </a:lnSpc>
              <a:spcBef>
                <a:spcPct val="0"/>
              </a:spcBef>
              <a:spcAft>
                <a:spcPct val="0"/>
              </a:spcAft>
            </a:pPr>
            <a:r>
              <a:rPr lang="en-GB" sz="675" dirty="0">
                <a:solidFill>
                  <a:srgbClr val="FEFFFE"/>
                </a:solidFill>
                <a:latin typeface="IBM Plex Sans" charset="0"/>
                <a:ea typeface="IBM Plex Sans" charset="0"/>
                <a:cs typeface="IBM Plex Sans" charset="0"/>
              </a:rPr>
              <a:t> </a:t>
            </a:r>
            <a:endParaRPr lang="en-GB" sz="825" dirty="0">
              <a:solidFill>
                <a:srgbClr val="FEFFFE"/>
              </a:solidFill>
              <a:latin typeface="IBM Plex Sans" charset="0"/>
              <a:ea typeface="IBM Plex Sans" charset="0"/>
              <a:cs typeface="IBM Plex Sans" charset="0"/>
            </a:endParaRPr>
          </a:p>
          <a:p>
            <a:pPr algn="ctr" fontAlgn="base">
              <a:lnSpc>
                <a:spcPct val="90000"/>
              </a:lnSpc>
              <a:spcBef>
                <a:spcPct val="0"/>
              </a:spcBef>
              <a:spcAft>
                <a:spcPct val="0"/>
              </a:spcAft>
            </a:pPr>
            <a:r>
              <a:rPr lang="en-GB" sz="900" dirty="0" err="1">
                <a:solidFill>
                  <a:srgbClr val="FEFFFE"/>
                </a:solidFill>
                <a:latin typeface="IBM Plex Sans" charset="0"/>
                <a:ea typeface="IBM Plex Sans" charset="0"/>
                <a:cs typeface="IBM Plex Sans" charset="0"/>
              </a:rPr>
              <a:t>aaS</a:t>
            </a:r>
            <a:endParaRPr lang="en-GB" sz="900" dirty="0">
              <a:solidFill>
                <a:srgbClr val="FEFFFE"/>
              </a:solidFill>
              <a:latin typeface="IBM Plex Sans" charset="0"/>
              <a:ea typeface="IBM Plex Sans" charset="0"/>
              <a:cs typeface="IBM Plex Sans" charset="0"/>
            </a:endParaRPr>
          </a:p>
        </p:txBody>
      </p:sp>
      <p:sp>
        <p:nvSpPr>
          <p:cNvPr id="38" name="TextBox 37">
            <a:extLst>
              <a:ext uri="{FF2B5EF4-FFF2-40B4-BE49-F238E27FC236}">
                <a16:creationId xmlns:a16="http://schemas.microsoft.com/office/drawing/2014/main" id="{C432D238-7310-CB40-A279-00FA334D5131}"/>
              </a:ext>
            </a:extLst>
          </p:cNvPr>
          <p:cNvSpPr txBox="1"/>
          <p:nvPr/>
        </p:nvSpPr>
        <p:spPr>
          <a:xfrm>
            <a:off x="2243064" y="1579457"/>
            <a:ext cx="1757085" cy="288541"/>
          </a:xfrm>
          <a:prstGeom prst="rect">
            <a:avLst/>
          </a:prstGeom>
          <a:noFill/>
        </p:spPr>
        <p:txBody>
          <a:bodyPr wrap="square" rtlCol="0">
            <a:spAutoFit/>
          </a:bodyPr>
          <a:lstStyle/>
          <a:p>
            <a:r>
              <a:rPr lang="en-GB" sz="1275" dirty="0">
                <a:solidFill>
                  <a:srgbClr val="0260FC"/>
                </a:solidFill>
                <a:latin typeface="IBM Plex Sans" charset="0"/>
                <a:ea typeface="IBM Plex Sans" charset="0"/>
                <a:cs typeface="IBM Plex Sans" charset="0"/>
              </a:rPr>
              <a:t>HA and DR-ready</a:t>
            </a:r>
          </a:p>
        </p:txBody>
      </p:sp>
      <p:sp>
        <p:nvSpPr>
          <p:cNvPr id="40" name="TextBox 39">
            <a:extLst>
              <a:ext uri="{FF2B5EF4-FFF2-40B4-BE49-F238E27FC236}">
                <a16:creationId xmlns:a16="http://schemas.microsoft.com/office/drawing/2014/main" id="{941BAA1C-1932-1547-B4B6-BB0B1DD578B1}"/>
              </a:ext>
            </a:extLst>
          </p:cNvPr>
          <p:cNvSpPr txBox="1"/>
          <p:nvPr/>
        </p:nvSpPr>
        <p:spPr>
          <a:xfrm>
            <a:off x="2291819" y="1910411"/>
            <a:ext cx="1803727" cy="288541"/>
          </a:xfrm>
          <a:prstGeom prst="rect">
            <a:avLst/>
          </a:prstGeom>
          <a:noFill/>
        </p:spPr>
        <p:txBody>
          <a:bodyPr wrap="square" rtlCol="0">
            <a:spAutoFit/>
          </a:bodyPr>
          <a:lstStyle/>
          <a:p>
            <a:r>
              <a:rPr lang="en-GB" sz="1275">
                <a:solidFill>
                  <a:srgbClr val="0260FC"/>
                </a:solidFill>
                <a:latin typeface="IBM Plex Sans" charset="0"/>
                <a:ea typeface="IBM Plex Sans" charset="0"/>
                <a:cs typeface="IBM Plex Sans" charset="0"/>
              </a:rPr>
              <a:t>Powerful ops tooling</a:t>
            </a:r>
            <a:endParaRPr lang="en-GB" sz="1275" dirty="0">
              <a:solidFill>
                <a:srgbClr val="0260FC"/>
              </a:solidFill>
              <a:latin typeface="IBM Plex Sans" charset="0"/>
              <a:ea typeface="IBM Plex Sans" charset="0"/>
              <a:cs typeface="IBM Plex Sans" charset="0"/>
            </a:endParaRPr>
          </a:p>
        </p:txBody>
      </p:sp>
      <p:sp>
        <p:nvSpPr>
          <p:cNvPr id="41" name="TextBox 40">
            <a:extLst>
              <a:ext uri="{FF2B5EF4-FFF2-40B4-BE49-F238E27FC236}">
                <a16:creationId xmlns:a16="http://schemas.microsoft.com/office/drawing/2014/main" id="{2FE1F561-44D2-3542-8C0A-F1718642701C}"/>
              </a:ext>
            </a:extLst>
          </p:cNvPr>
          <p:cNvSpPr txBox="1"/>
          <p:nvPr/>
        </p:nvSpPr>
        <p:spPr>
          <a:xfrm>
            <a:off x="2181501" y="2241365"/>
            <a:ext cx="2259251" cy="288541"/>
          </a:xfrm>
          <a:prstGeom prst="rect">
            <a:avLst/>
          </a:prstGeom>
          <a:noFill/>
        </p:spPr>
        <p:txBody>
          <a:bodyPr wrap="square" rtlCol="0">
            <a:spAutoFit/>
          </a:bodyPr>
          <a:lstStyle/>
          <a:p>
            <a:r>
              <a:rPr lang="en-GB" sz="1275" dirty="0">
                <a:solidFill>
                  <a:srgbClr val="0260FC"/>
                </a:solidFill>
                <a:latin typeface="IBM Plex Sans" charset="0"/>
                <a:ea typeface="IBM Plex Sans" charset="0"/>
                <a:cs typeface="IBM Plex Sans" charset="0"/>
              </a:rPr>
              <a:t>Unrivalled MQ connectivity</a:t>
            </a:r>
          </a:p>
        </p:txBody>
      </p:sp>
      <p:sp>
        <p:nvSpPr>
          <p:cNvPr id="42" name="TextBox 41">
            <a:extLst>
              <a:ext uri="{FF2B5EF4-FFF2-40B4-BE49-F238E27FC236}">
                <a16:creationId xmlns:a16="http://schemas.microsoft.com/office/drawing/2014/main" id="{5F94E66D-770B-B74C-9606-376A8CD652A1}"/>
              </a:ext>
            </a:extLst>
          </p:cNvPr>
          <p:cNvSpPr txBox="1"/>
          <p:nvPr/>
        </p:nvSpPr>
        <p:spPr>
          <a:xfrm>
            <a:off x="2016831" y="1248503"/>
            <a:ext cx="2378801" cy="288541"/>
          </a:xfrm>
          <a:prstGeom prst="rect">
            <a:avLst/>
          </a:prstGeom>
          <a:noFill/>
        </p:spPr>
        <p:txBody>
          <a:bodyPr wrap="square" rtlCol="0">
            <a:spAutoFit/>
          </a:bodyPr>
          <a:lstStyle/>
          <a:p>
            <a:r>
              <a:rPr lang="en-GB" sz="1275" dirty="0">
                <a:solidFill>
                  <a:srgbClr val="0260FC"/>
                </a:solidFill>
                <a:latin typeface="IBM Plex Sans" charset="0"/>
                <a:ea typeface="IBM Plex Sans" charset="0"/>
                <a:cs typeface="IBM Plex Sans" charset="0"/>
              </a:rPr>
              <a:t>Simple to deploy &amp; configure</a:t>
            </a:r>
          </a:p>
        </p:txBody>
      </p:sp>
      <p:sp>
        <p:nvSpPr>
          <p:cNvPr id="43" name="TextBox 42">
            <a:extLst>
              <a:ext uri="{FF2B5EF4-FFF2-40B4-BE49-F238E27FC236}">
                <a16:creationId xmlns:a16="http://schemas.microsoft.com/office/drawing/2014/main" id="{3AC6910D-5610-6D40-ABFE-56D621159514}"/>
              </a:ext>
            </a:extLst>
          </p:cNvPr>
          <p:cNvSpPr txBox="1"/>
          <p:nvPr/>
        </p:nvSpPr>
        <p:spPr>
          <a:xfrm>
            <a:off x="1863702" y="2572320"/>
            <a:ext cx="2786732" cy="288541"/>
          </a:xfrm>
          <a:prstGeom prst="rect">
            <a:avLst/>
          </a:prstGeom>
          <a:noFill/>
        </p:spPr>
        <p:txBody>
          <a:bodyPr wrap="square" rtlCol="0">
            <a:spAutoFit/>
          </a:bodyPr>
          <a:lstStyle/>
          <a:p>
            <a:r>
              <a:rPr lang="en-GB" sz="1275" dirty="0">
                <a:solidFill>
                  <a:srgbClr val="0260FC"/>
                </a:solidFill>
                <a:latin typeface="IBM Plex Sans" charset="0"/>
                <a:ea typeface="IBM Plex Sans" charset="0"/>
                <a:cs typeface="IBM Plex Sans" charset="0"/>
              </a:rPr>
              <a:t>Support you can trust</a:t>
            </a:r>
          </a:p>
        </p:txBody>
      </p: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21" y="795486"/>
            <a:ext cx="1789936" cy="2363872"/>
          </a:xfrm>
          <a:prstGeom prst="rect">
            <a:avLst/>
          </a:prstGeom>
        </p:spPr>
      </p:pic>
      <p:sp>
        <p:nvSpPr>
          <p:cNvPr id="11" name="Rectangle 10"/>
          <p:cNvSpPr/>
          <p:nvPr/>
        </p:nvSpPr>
        <p:spPr>
          <a:xfrm>
            <a:off x="4883038" y="830921"/>
            <a:ext cx="1963999" cy="248209"/>
          </a:xfrm>
          <a:prstGeom prst="rect">
            <a:avLst/>
          </a:prstGeom>
        </p:spPr>
        <p:txBody>
          <a:bodyPr wrap="none">
            <a:spAutoFit/>
          </a:bodyPr>
          <a:lstStyle/>
          <a:p>
            <a:r>
              <a:rPr lang="en-US" sz="1013" b="1" i="1" dirty="0">
                <a:latin typeface="IBM Plex Sans" charset="0"/>
                <a:ea typeface="IBM Plex Sans" charset="0"/>
                <a:cs typeface="IBM Plex Sans" charset="0"/>
              </a:rPr>
              <a:t>IBM Event Streams v2019.2.1</a:t>
            </a:r>
            <a:endParaRPr lang="en-US" sz="1013" b="1" i="1" dirty="0"/>
          </a:p>
        </p:txBody>
      </p:sp>
      <p:sp>
        <p:nvSpPr>
          <p:cNvPr id="30" name="Rectangle 29">
            <a:extLst>
              <a:ext uri="{FF2B5EF4-FFF2-40B4-BE49-F238E27FC236}">
                <a16:creationId xmlns:a16="http://schemas.microsoft.com/office/drawing/2014/main" id="{13A7EBFC-DD5B-1E47-94A6-693F2E861095}"/>
              </a:ext>
            </a:extLst>
          </p:cNvPr>
          <p:cNvSpPr/>
          <p:nvPr/>
        </p:nvSpPr>
        <p:spPr bwMode="auto">
          <a:xfrm>
            <a:off x="116285" y="3188345"/>
            <a:ext cx="2238924" cy="1560377"/>
          </a:xfrm>
          <a:prstGeom prst="rect">
            <a:avLst/>
          </a:prstGeom>
          <a:solidFill>
            <a:schemeClr val="accent2">
              <a:alpha val="40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81000" rIns="68580" bIns="34290" numCol="1" rtlCol="0" anchor="t" anchorCtr="0" compatLnSpc="1">
            <a:prstTxWarp prst="textNoShape">
              <a:avLst/>
            </a:prstTxWarp>
          </a:bodyPr>
          <a:lstStyle/>
          <a:p>
            <a:pPr algn="ctr" fontAlgn="base">
              <a:lnSpc>
                <a:spcPct val="90000"/>
              </a:lnSpc>
              <a:spcBef>
                <a:spcPct val="0"/>
              </a:spcBef>
              <a:spcAft>
                <a:spcPct val="0"/>
              </a:spcAft>
            </a:pPr>
            <a:r>
              <a:rPr lang="en-GB" sz="1013" b="1" dirty="0">
                <a:solidFill>
                  <a:srgbClr val="1D3548"/>
                </a:solidFill>
                <a:latin typeface="IBM Plex Sans" charset="0"/>
                <a:ea typeface="IBM Plex Sans" charset="0"/>
                <a:cs typeface="IBM Plex Sans" charset="0"/>
              </a:rPr>
              <a:t>Private Cloud</a:t>
            </a:r>
          </a:p>
        </p:txBody>
      </p:sp>
      <p:sp>
        <p:nvSpPr>
          <p:cNvPr id="31" name="Rectangle 30">
            <a:extLst>
              <a:ext uri="{FF2B5EF4-FFF2-40B4-BE49-F238E27FC236}">
                <a16:creationId xmlns:a16="http://schemas.microsoft.com/office/drawing/2014/main" id="{2DCBA908-6642-F04B-A2FF-D53C70114316}"/>
              </a:ext>
            </a:extLst>
          </p:cNvPr>
          <p:cNvSpPr/>
          <p:nvPr/>
        </p:nvSpPr>
        <p:spPr bwMode="auto">
          <a:xfrm>
            <a:off x="195519" y="3759456"/>
            <a:ext cx="924331" cy="662321"/>
          </a:xfrm>
          <a:prstGeom prst="rect">
            <a:avLst/>
          </a:prstGeom>
          <a:solidFill>
            <a:schemeClr val="accent2"/>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34290" rIns="68580" bIns="34290" numCol="1" rtlCol="0" anchor="ctr" anchorCtr="0" compatLnSpc="1">
            <a:prstTxWarp prst="textNoShape">
              <a:avLst/>
            </a:prstTxWarp>
          </a:bodyPr>
          <a:lstStyle/>
          <a:p>
            <a:pPr algn="ctr"/>
            <a:r>
              <a:rPr lang="en-US" sz="1013" dirty="0">
                <a:solidFill>
                  <a:schemeClr val="bg1"/>
                </a:solidFill>
                <a:latin typeface="IBM Plex Sans" charset="0"/>
                <a:ea typeface="IBM Plex Sans" charset="0"/>
                <a:cs typeface="IBM Plex Sans" charset="0"/>
              </a:rPr>
              <a:t>Red Hat OpenShift</a:t>
            </a:r>
          </a:p>
        </p:txBody>
      </p:sp>
      <p:sp>
        <p:nvSpPr>
          <p:cNvPr id="32" name="TextBox 31">
            <a:extLst>
              <a:ext uri="{FF2B5EF4-FFF2-40B4-BE49-F238E27FC236}">
                <a16:creationId xmlns:a16="http://schemas.microsoft.com/office/drawing/2014/main" id="{59E64E54-6CD1-F441-94B9-B88246E51C2B}"/>
              </a:ext>
            </a:extLst>
          </p:cNvPr>
          <p:cNvSpPr txBox="1"/>
          <p:nvPr/>
        </p:nvSpPr>
        <p:spPr>
          <a:xfrm>
            <a:off x="258784" y="3485807"/>
            <a:ext cx="2031325" cy="276999"/>
          </a:xfrm>
          <a:prstGeom prst="rect">
            <a:avLst/>
          </a:prstGeom>
          <a:noFill/>
        </p:spPr>
        <p:txBody>
          <a:bodyPr wrap="none" rtlCol="0">
            <a:spAutoFit/>
          </a:bodyPr>
          <a:lstStyle/>
          <a:p>
            <a:pPr lvl="0"/>
            <a:r>
              <a:rPr lang="en-US" sz="1200" dirty="0">
                <a:latin typeface="IBM Plex Sans" charset="0"/>
                <a:ea typeface="IBM Plex Sans" charset="0"/>
                <a:cs typeface="IBM Plex Sans" charset="0"/>
              </a:rPr>
              <a:t>Container–native Software</a:t>
            </a:r>
          </a:p>
        </p:txBody>
      </p:sp>
      <p:sp>
        <p:nvSpPr>
          <p:cNvPr id="45" name="Rectangle 44">
            <a:extLst>
              <a:ext uri="{FF2B5EF4-FFF2-40B4-BE49-F238E27FC236}">
                <a16:creationId xmlns:a16="http://schemas.microsoft.com/office/drawing/2014/main" id="{5CF0E214-7F0A-6040-9F2C-5B4122FA28B5}"/>
              </a:ext>
            </a:extLst>
          </p:cNvPr>
          <p:cNvSpPr/>
          <p:nvPr/>
        </p:nvSpPr>
        <p:spPr bwMode="auto">
          <a:xfrm>
            <a:off x="1179234" y="3759456"/>
            <a:ext cx="1116547" cy="662321"/>
          </a:xfrm>
          <a:prstGeom prst="rect">
            <a:avLst/>
          </a:prstGeom>
          <a:solidFill>
            <a:schemeClr val="accent2"/>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34290" rIns="68580" bIns="34290" numCol="1" rtlCol="0" anchor="ctr" anchorCtr="0" compatLnSpc="1">
            <a:prstTxWarp prst="textNoShape">
              <a:avLst/>
            </a:prstTxWarp>
          </a:bodyPr>
          <a:lstStyle/>
          <a:p>
            <a:pPr algn="ctr"/>
            <a:r>
              <a:rPr lang="en-US" sz="1013" dirty="0">
                <a:solidFill>
                  <a:schemeClr val="bg1"/>
                </a:solidFill>
                <a:latin typeface="IBM Plex Sans" charset="0"/>
                <a:ea typeface="IBM Plex Sans" charset="0"/>
                <a:cs typeface="IBM Plex Sans" charset="0"/>
              </a:rPr>
              <a:t>IBM Cloud Private</a:t>
            </a:r>
          </a:p>
        </p:txBody>
      </p:sp>
      <p:sp>
        <p:nvSpPr>
          <p:cNvPr id="49" name="Rectangle 48">
            <a:extLst>
              <a:ext uri="{FF2B5EF4-FFF2-40B4-BE49-F238E27FC236}">
                <a16:creationId xmlns:a16="http://schemas.microsoft.com/office/drawing/2014/main" id="{1C27E1FD-E2BE-794C-B973-4FED1F546732}"/>
              </a:ext>
            </a:extLst>
          </p:cNvPr>
          <p:cNvSpPr/>
          <p:nvPr/>
        </p:nvSpPr>
        <p:spPr>
          <a:xfrm>
            <a:off x="321470" y="4502842"/>
            <a:ext cx="662361" cy="253916"/>
          </a:xfrm>
          <a:prstGeom prst="rect">
            <a:avLst/>
          </a:prstGeom>
        </p:spPr>
        <p:txBody>
          <a:bodyPr wrap="none">
            <a:spAutoFit/>
          </a:bodyPr>
          <a:lstStyle/>
          <a:p>
            <a:pPr algn="ctr"/>
            <a:r>
              <a:rPr lang="en-US" sz="1050" dirty="0">
                <a:latin typeface="IBM Plex Sans" charset="0"/>
                <a:ea typeface="IBM Plex Sans" charset="0"/>
                <a:cs typeface="IBM Plex Sans" charset="0"/>
              </a:rPr>
              <a:t>X86_64</a:t>
            </a:r>
          </a:p>
        </p:txBody>
      </p:sp>
      <p:sp>
        <p:nvSpPr>
          <p:cNvPr id="50" name="Rectangle 49">
            <a:extLst>
              <a:ext uri="{FF2B5EF4-FFF2-40B4-BE49-F238E27FC236}">
                <a16:creationId xmlns:a16="http://schemas.microsoft.com/office/drawing/2014/main" id="{046E550D-A5B7-CE4C-B3D9-1B8A7A6D7AB4}"/>
              </a:ext>
            </a:extLst>
          </p:cNvPr>
          <p:cNvSpPr/>
          <p:nvPr/>
        </p:nvSpPr>
        <p:spPr>
          <a:xfrm>
            <a:off x="1133009" y="4493182"/>
            <a:ext cx="1237839" cy="253916"/>
          </a:xfrm>
          <a:prstGeom prst="rect">
            <a:avLst/>
          </a:prstGeom>
        </p:spPr>
        <p:txBody>
          <a:bodyPr wrap="none">
            <a:spAutoFit/>
          </a:bodyPr>
          <a:lstStyle/>
          <a:p>
            <a:pPr algn="ctr"/>
            <a:r>
              <a:rPr lang="en-US" sz="1050" dirty="0">
                <a:latin typeface="IBM Plex Sans" charset="0"/>
                <a:ea typeface="IBM Plex Sans" charset="0"/>
                <a:cs typeface="IBM Plex Sans" charset="0"/>
              </a:rPr>
              <a:t>X86_64 &amp;  </a:t>
            </a:r>
            <a:r>
              <a:rPr lang="en-US" sz="1050" dirty="0" err="1">
                <a:latin typeface="IBM Plex Sans" charset="0"/>
                <a:ea typeface="IBM Plex Sans" charset="0"/>
                <a:cs typeface="IBM Plex Sans" charset="0"/>
              </a:rPr>
              <a:t>zLinux</a:t>
            </a:r>
            <a:endParaRPr lang="en-US" sz="1050" dirty="0">
              <a:latin typeface="IBM Plex Sans" charset="0"/>
              <a:ea typeface="IBM Plex Sans" charset="0"/>
              <a:cs typeface="IBM Plex Sans" charset="0"/>
            </a:endParaRPr>
          </a:p>
        </p:txBody>
      </p:sp>
      <p:sp>
        <p:nvSpPr>
          <p:cNvPr id="51" name="TextBox 50">
            <a:extLst>
              <a:ext uri="{FF2B5EF4-FFF2-40B4-BE49-F238E27FC236}">
                <a16:creationId xmlns:a16="http://schemas.microsoft.com/office/drawing/2014/main" id="{16F4D5DF-E9FD-E441-BA4C-8FFBF8408644}"/>
              </a:ext>
            </a:extLst>
          </p:cNvPr>
          <p:cNvSpPr txBox="1"/>
          <p:nvPr/>
        </p:nvSpPr>
        <p:spPr>
          <a:xfrm>
            <a:off x="4724688" y="3956498"/>
            <a:ext cx="4302067" cy="938719"/>
          </a:xfrm>
          <a:prstGeom prst="rect">
            <a:avLst/>
          </a:prstGeom>
          <a:noFill/>
        </p:spPr>
        <p:txBody>
          <a:bodyPr wrap="square" rtlCol="0">
            <a:spAutoFit/>
          </a:bodyPr>
          <a:lstStyle/>
          <a:p>
            <a:pPr marL="102394" indent="-102394">
              <a:buFont typeface="Arial" charset="0"/>
              <a:buChar char="•"/>
            </a:pPr>
            <a:r>
              <a:rPr lang="en-US" sz="1125" dirty="0">
                <a:latin typeface="IBM Plex Sans" charset="0"/>
                <a:ea typeface="IBM Plex Sans" charset="0"/>
                <a:cs typeface="IBM Plex Sans" charset="0"/>
              </a:rPr>
              <a:t>Schema Registry</a:t>
            </a:r>
          </a:p>
          <a:p>
            <a:pPr marL="102394" indent="-102394">
              <a:spcBef>
                <a:spcPts val="375"/>
              </a:spcBef>
              <a:buFont typeface="Arial" charset="0"/>
              <a:buChar char="•"/>
            </a:pPr>
            <a:r>
              <a:rPr lang="en-US" sz="1125" dirty="0">
                <a:latin typeface="IBM Plex Sans" charset="0"/>
                <a:ea typeface="IBM Plex Sans" charset="0"/>
                <a:cs typeface="IBM Plex Sans" charset="0"/>
              </a:rPr>
              <a:t>Kafka Connect Framework</a:t>
            </a:r>
          </a:p>
          <a:p>
            <a:pPr marL="102394" indent="-102394">
              <a:spcBef>
                <a:spcPts val="375"/>
              </a:spcBef>
              <a:buFont typeface="Arial" charset="0"/>
              <a:buChar char="•"/>
            </a:pPr>
            <a:r>
              <a:rPr lang="en-US" sz="1125" dirty="0">
                <a:latin typeface="IBM Plex Sans" charset="0"/>
                <a:ea typeface="IBM Plex Sans" charset="0"/>
                <a:cs typeface="IBM Plex Sans" charset="0"/>
              </a:rPr>
              <a:t>Connector catalogue</a:t>
            </a:r>
          </a:p>
          <a:p>
            <a:pPr marL="102394" indent="-102394">
              <a:spcBef>
                <a:spcPts val="375"/>
              </a:spcBef>
              <a:buFont typeface="Arial" charset="0"/>
              <a:buChar char="•"/>
            </a:pPr>
            <a:r>
              <a:rPr lang="en-US" sz="1125" dirty="0">
                <a:latin typeface="IBM Plex Sans" charset="0"/>
                <a:ea typeface="IBM Plex Sans" charset="0"/>
                <a:cs typeface="IBM Plex Sans" charset="0"/>
              </a:rPr>
              <a:t>Refreshed deal sizing info &amp; performance benchmarks</a:t>
            </a:r>
          </a:p>
        </p:txBody>
      </p:sp>
      <p:pic>
        <p:nvPicPr>
          <p:cNvPr id="53" name="Picture 52">
            <a:extLst>
              <a:ext uri="{FF2B5EF4-FFF2-40B4-BE49-F238E27FC236}">
                <a16:creationId xmlns:a16="http://schemas.microsoft.com/office/drawing/2014/main" id="{EA5982A2-F0ED-EA4C-B586-E6823CE29BA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48537" y="645184"/>
            <a:ext cx="672133" cy="353990"/>
          </a:xfrm>
          <a:prstGeom prst="rect">
            <a:avLst/>
          </a:prstGeom>
        </p:spPr>
      </p:pic>
      <p:pic>
        <p:nvPicPr>
          <p:cNvPr id="54" name="Picture 53">
            <a:extLst>
              <a:ext uri="{FF2B5EF4-FFF2-40B4-BE49-F238E27FC236}">
                <a16:creationId xmlns:a16="http://schemas.microsoft.com/office/drawing/2014/main" id="{BC12EE4A-1C69-004C-9475-193ECD6C65AF}"/>
              </a:ext>
            </a:extLst>
          </p:cNvPr>
          <p:cNvPicPr>
            <a:picLocks noChangeAspect="1"/>
          </p:cNvPicPr>
          <p:nvPr/>
        </p:nvPicPr>
        <p:blipFill rotWithShape="1">
          <a:blip r:embed="rId3"/>
          <a:srcRect b="11395"/>
          <a:stretch/>
        </p:blipFill>
        <p:spPr>
          <a:xfrm>
            <a:off x="7196120" y="1605531"/>
            <a:ext cx="1128728" cy="1324220"/>
          </a:xfrm>
          <a:prstGeom prst="rect">
            <a:avLst/>
          </a:prstGeom>
        </p:spPr>
      </p:pic>
      <p:grpSp>
        <p:nvGrpSpPr>
          <p:cNvPr id="12" name="Group 11">
            <a:extLst>
              <a:ext uri="{FF2B5EF4-FFF2-40B4-BE49-F238E27FC236}">
                <a16:creationId xmlns:a16="http://schemas.microsoft.com/office/drawing/2014/main" id="{240AE757-D0E8-F14E-A389-9F5CD5D5B49D}"/>
              </a:ext>
            </a:extLst>
          </p:cNvPr>
          <p:cNvGrpSpPr/>
          <p:nvPr/>
        </p:nvGrpSpPr>
        <p:grpSpPr>
          <a:xfrm>
            <a:off x="6231322" y="1302049"/>
            <a:ext cx="729688" cy="1753789"/>
            <a:chOff x="8308431" y="1736065"/>
            <a:chExt cx="972918" cy="2338385"/>
          </a:xfrm>
        </p:grpSpPr>
        <p:grpSp>
          <p:nvGrpSpPr>
            <p:cNvPr id="57" name="Group 56">
              <a:extLst>
                <a:ext uri="{FF2B5EF4-FFF2-40B4-BE49-F238E27FC236}">
                  <a16:creationId xmlns:a16="http://schemas.microsoft.com/office/drawing/2014/main" id="{AE9C201C-A493-E54B-9F90-416D631D813B}"/>
                </a:ext>
              </a:extLst>
            </p:cNvPr>
            <p:cNvGrpSpPr/>
            <p:nvPr/>
          </p:nvGrpSpPr>
          <p:grpSpPr>
            <a:xfrm>
              <a:off x="8728252" y="2051472"/>
              <a:ext cx="137160" cy="733235"/>
              <a:chOff x="5314950" y="2133288"/>
              <a:chExt cx="102870" cy="1262471"/>
            </a:xfrm>
          </p:grpSpPr>
          <p:cxnSp>
            <p:nvCxnSpPr>
              <p:cNvPr id="58" name="Straight Connector 57">
                <a:extLst>
                  <a:ext uri="{FF2B5EF4-FFF2-40B4-BE49-F238E27FC236}">
                    <a16:creationId xmlns:a16="http://schemas.microsoft.com/office/drawing/2014/main" id="{68848AFF-DF31-DD4F-A2BD-17CA9BB1C1BE}"/>
                  </a:ext>
                </a:extLst>
              </p:cNvPr>
              <p:cNvCxnSpPr/>
              <p:nvPr/>
            </p:nvCxnSpPr>
            <p:spPr>
              <a:xfrm>
                <a:off x="5417820" y="2133288"/>
                <a:ext cx="0" cy="1262471"/>
              </a:xfrm>
              <a:prstGeom prst="line">
                <a:avLst/>
              </a:prstGeom>
              <a:ln w="76200">
                <a:solidFill>
                  <a:srgbClr val="0061FF"/>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2B89FF50-73FF-6B45-B419-EB7CC3A3E79B}"/>
                  </a:ext>
                </a:extLst>
              </p:cNvPr>
              <p:cNvCxnSpPr/>
              <p:nvPr/>
            </p:nvCxnSpPr>
            <p:spPr>
              <a:xfrm>
                <a:off x="5314950" y="2133288"/>
                <a:ext cx="0" cy="1262471"/>
              </a:xfrm>
              <a:prstGeom prst="line">
                <a:avLst/>
              </a:prstGeom>
              <a:ln w="38100">
                <a:solidFill>
                  <a:srgbClr val="0061FF"/>
                </a:solidFill>
              </a:ln>
              <a:effectLst/>
            </p:spPr>
            <p:style>
              <a:lnRef idx="2">
                <a:schemeClr val="accent1"/>
              </a:lnRef>
              <a:fillRef idx="0">
                <a:schemeClr val="accent1"/>
              </a:fillRef>
              <a:effectRef idx="1">
                <a:schemeClr val="accent1"/>
              </a:effectRef>
              <a:fontRef idx="minor">
                <a:schemeClr val="tx1"/>
              </a:fontRef>
            </p:style>
          </p:cxnSp>
        </p:grpSp>
        <p:sp>
          <p:nvSpPr>
            <p:cNvPr id="77" name="TextBox 76">
              <a:extLst>
                <a:ext uri="{FF2B5EF4-FFF2-40B4-BE49-F238E27FC236}">
                  <a16:creationId xmlns:a16="http://schemas.microsoft.com/office/drawing/2014/main" id="{63648054-08B8-A24E-B46F-62C64FC7E83E}"/>
                </a:ext>
              </a:extLst>
            </p:cNvPr>
            <p:cNvSpPr txBox="1"/>
            <p:nvPr/>
          </p:nvSpPr>
          <p:spPr>
            <a:xfrm>
              <a:off x="8308431" y="1736065"/>
              <a:ext cx="972918" cy="369332"/>
            </a:xfrm>
            <a:prstGeom prst="rect">
              <a:avLst/>
            </a:prstGeom>
            <a:noFill/>
          </p:spPr>
          <p:txBody>
            <a:bodyPr wrap="none" rtlCol="0">
              <a:spAutoFit/>
            </a:bodyPr>
            <a:lstStyle/>
            <a:p>
              <a:pPr algn="ctr"/>
              <a:r>
                <a:rPr lang="en-GB" sz="600" b="1" dirty="0">
                  <a:latin typeface="IBM Plex Sans" panose="020B0503050203000203" pitchFamily="34" charset="77"/>
                </a:rPr>
                <a:t>Kafka Connect </a:t>
              </a:r>
            </a:p>
            <a:p>
              <a:pPr algn="ctr"/>
              <a:r>
                <a:rPr lang="en-GB" sz="600" b="1" dirty="0">
                  <a:latin typeface="IBM Plex Sans" panose="020B0503050203000203" pitchFamily="34" charset="77"/>
                </a:rPr>
                <a:t>Framework</a:t>
              </a:r>
            </a:p>
          </p:txBody>
        </p:sp>
        <p:pic>
          <p:nvPicPr>
            <p:cNvPr id="83" name="Picture 82">
              <a:extLst>
                <a:ext uri="{FF2B5EF4-FFF2-40B4-BE49-F238E27FC236}">
                  <a16:creationId xmlns:a16="http://schemas.microsoft.com/office/drawing/2014/main" id="{0A5D694A-4E8B-5245-85E1-BF1B1D88484C}"/>
                </a:ext>
              </a:extLst>
            </p:cNvPr>
            <p:cNvPicPr>
              <a:picLocks noChangeAspect="1"/>
            </p:cNvPicPr>
            <p:nvPr/>
          </p:nvPicPr>
          <p:blipFill>
            <a:blip r:embed="rId5"/>
            <a:stretch>
              <a:fillRect/>
            </a:stretch>
          </p:blipFill>
          <p:spPr>
            <a:xfrm>
              <a:off x="8581147" y="2843774"/>
              <a:ext cx="427487" cy="427487"/>
            </a:xfrm>
            <a:prstGeom prst="rect">
              <a:avLst/>
            </a:prstGeom>
          </p:spPr>
        </p:pic>
        <p:grpSp>
          <p:nvGrpSpPr>
            <p:cNvPr id="84" name="Group 83">
              <a:extLst>
                <a:ext uri="{FF2B5EF4-FFF2-40B4-BE49-F238E27FC236}">
                  <a16:creationId xmlns:a16="http://schemas.microsoft.com/office/drawing/2014/main" id="{7E3839D7-340D-5149-9162-88D138057990}"/>
                </a:ext>
              </a:extLst>
            </p:cNvPr>
            <p:cNvGrpSpPr/>
            <p:nvPr/>
          </p:nvGrpSpPr>
          <p:grpSpPr>
            <a:xfrm>
              <a:off x="8728252" y="3341215"/>
              <a:ext cx="137160" cy="733235"/>
              <a:chOff x="5314950" y="2133288"/>
              <a:chExt cx="102870" cy="1262471"/>
            </a:xfrm>
          </p:grpSpPr>
          <p:cxnSp>
            <p:nvCxnSpPr>
              <p:cNvPr id="85" name="Straight Connector 84">
                <a:extLst>
                  <a:ext uri="{FF2B5EF4-FFF2-40B4-BE49-F238E27FC236}">
                    <a16:creationId xmlns:a16="http://schemas.microsoft.com/office/drawing/2014/main" id="{7CE0BD26-BDF8-ED4C-B951-11ED0A73035F}"/>
                  </a:ext>
                </a:extLst>
              </p:cNvPr>
              <p:cNvCxnSpPr/>
              <p:nvPr/>
            </p:nvCxnSpPr>
            <p:spPr>
              <a:xfrm>
                <a:off x="5417820" y="2133288"/>
                <a:ext cx="0" cy="1262471"/>
              </a:xfrm>
              <a:prstGeom prst="line">
                <a:avLst/>
              </a:prstGeom>
              <a:ln w="76200">
                <a:solidFill>
                  <a:srgbClr val="0061FF"/>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FDA46FE3-2433-764F-B430-0516E463EE7E}"/>
                  </a:ext>
                </a:extLst>
              </p:cNvPr>
              <p:cNvCxnSpPr/>
              <p:nvPr/>
            </p:nvCxnSpPr>
            <p:spPr>
              <a:xfrm>
                <a:off x="5314950" y="2133288"/>
                <a:ext cx="0" cy="1262471"/>
              </a:xfrm>
              <a:prstGeom prst="line">
                <a:avLst/>
              </a:prstGeom>
              <a:ln w="38100">
                <a:solidFill>
                  <a:srgbClr val="0061FF"/>
                </a:solidFill>
              </a:ln>
              <a:effectLst/>
            </p:spPr>
            <p:style>
              <a:lnRef idx="2">
                <a:schemeClr val="accent1"/>
              </a:lnRef>
              <a:fillRef idx="0">
                <a:schemeClr val="accent1"/>
              </a:fillRef>
              <a:effectRef idx="1">
                <a:schemeClr val="accent1"/>
              </a:effectRef>
              <a:fontRef idx="minor">
                <a:schemeClr val="tx1"/>
              </a:fontRef>
            </p:style>
          </p:cxnSp>
        </p:grpSp>
      </p:grpSp>
      <p:grpSp>
        <p:nvGrpSpPr>
          <p:cNvPr id="14" name="Group 13">
            <a:extLst>
              <a:ext uri="{FF2B5EF4-FFF2-40B4-BE49-F238E27FC236}">
                <a16:creationId xmlns:a16="http://schemas.microsoft.com/office/drawing/2014/main" id="{B94E16A4-4807-634D-9A96-15B1ADBED457}"/>
              </a:ext>
            </a:extLst>
          </p:cNvPr>
          <p:cNvGrpSpPr/>
          <p:nvPr/>
        </p:nvGrpSpPr>
        <p:grpSpPr>
          <a:xfrm>
            <a:off x="6722498" y="3061870"/>
            <a:ext cx="2016734" cy="589511"/>
            <a:chOff x="8827336" y="4257133"/>
            <a:chExt cx="2688979" cy="786015"/>
          </a:xfrm>
        </p:grpSpPr>
        <p:sp>
          <p:nvSpPr>
            <p:cNvPr id="90" name="Rounded Rectangle 89">
              <a:extLst>
                <a:ext uri="{FF2B5EF4-FFF2-40B4-BE49-F238E27FC236}">
                  <a16:creationId xmlns:a16="http://schemas.microsoft.com/office/drawing/2014/main" id="{85404DDD-8452-D244-9E39-3798ED42FCCD}"/>
                </a:ext>
              </a:extLst>
            </p:cNvPr>
            <p:cNvSpPr/>
            <p:nvPr/>
          </p:nvSpPr>
          <p:spPr bwMode="auto">
            <a:xfrm>
              <a:off x="9109463" y="4511756"/>
              <a:ext cx="2406852" cy="531392"/>
            </a:xfrm>
            <a:prstGeom prst="roundRect">
              <a:avLst>
                <a:gd name="adj" fmla="val 0"/>
              </a:avLst>
            </a:prstGeom>
            <a:ln w="38100">
              <a:solidFill>
                <a:srgbClr val="0362FF"/>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34290" rIns="68580" bIns="34290" numCol="1" rtlCol="0" anchor="ctr" anchorCtr="0" compatLnSpc="1">
              <a:prstTxWarp prst="textNoShape">
                <a:avLst/>
              </a:prstTxWarp>
            </a:bodyPr>
            <a:lstStyle/>
            <a:p>
              <a:pPr algn="ctr" fontAlgn="base">
                <a:lnSpc>
                  <a:spcPct val="90000"/>
                </a:lnSpc>
                <a:spcBef>
                  <a:spcPct val="0"/>
                </a:spcBef>
                <a:spcAft>
                  <a:spcPct val="0"/>
                </a:spcAft>
              </a:pPr>
              <a:endParaRPr lang="en-US" sz="1650" dirty="0">
                <a:solidFill>
                  <a:schemeClr val="hlink"/>
                </a:solidFill>
                <a:latin typeface="IBM Plex Sans" charset="0"/>
                <a:ea typeface="IBM Plex Sans" charset="0"/>
                <a:cs typeface="IBM Plex Sans" charset="0"/>
              </a:endParaRPr>
            </a:p>
          </p:txBody>
        </p:sp>
        <p:sp>
          <p:nvSpPr>
            <p:cNvPr id="91" name="Rectangle 90">
              <a:extLst>
                <a:ext uri="{FF2B5EF4-FFF2-40B4-BE49-F238E27FC236}">
                  <a16:creationId xmlns:a16="http://schemas.microsoft.com/office/drawing/2014/main" id="{006A683F-90FC-5547-B35D-B7963007B2EB}"/>
                </a:ext>
              </a:extLst>
            </p:cNvPr>
            <p:cNvSpPr/>
            <p:nvPr/>
          </p:nvSpPr>
          <p:spPr bwMode="auto">
            <a:xfrm>
              <a:off x="8827336" y="4257133"/>
              <a:ext cx="597808" cy="576786"/>
            </a:xfrm>
            <a:prstGeom prst="rect">
              <a:avLst/>
            </a:prstGeom>
            <a:solidFill>
              <a:schemeClr val="bg1"/>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34290" rIns="68580" bIns="34290" numCol="1" rtlCol="0" anchor="ctr" anchorCtr="0" compatLnSpc="1">
              <a:prstTxWarp prst="textNoShape">
                <a:avLst/>
              </a:prstTxWarp>
            </a:bodyPr>
            <a:lstStyle/>
            <a:p>
              <a:pPr algn="ctr" fontAlgn="base">
                <a:lnSpc>
                  <a:spcPct val="90000"/>
                </a:lnSpc>
                <a:spcBef>
                  <a:spcPct val="0"/>
                </a:spcBef>
                <a:spcAft>
                  <a:spcPct val="0"/>
                </a:spcAft>
              </a:pPr>
              <a:endParaRPr lang="en-US" sz="1650" dirty="0">
                <a:solidFill>
                  <a:schemeClr val="hlink"/>
                </a:solidFill>
                <a:latin typeface="IBM Plex Sans" charset="0"/>
                <a:ea typeface="IBM Plex Sans" charset="0"/>
                <a:cs typeface="IBM Plex Sans" charset="0"/>
              </a:endParaRPr>
            </a:p>
          </p:txBody>
        </p:sp>
        <p:pic>
          <p:nvPicPr>
            <p:cNvPr id="59" name="Picture 58">
              <a:extLst>
                <a:ext uri="{FF2B5EF4-FFF2-40B4-BE49-F238E27FC236}">
                  <a16:creationId xmlns:a16="http://schemas.microsoft.com/office/drawing/2014/main" id="{8BE84AB6-4AF6-1544-9766-DC55E9D680A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966344" y="4355816"/>
              <a:ext cx="379421" cy="379421"/>
            </a:xfrm>
            <a:prstGeom prst="rect">
              <a:avLst/>
            </a:prstGeom>
          </p:spPr>
        </p:pic>
      </p:grpSp>
      <p:sp>
        <p:nvSpPr>
          <p:cNvPr id="92" name="TextBox 91">
            <a:extLst>
              <a:ext uri="{FF2B5EF4-FFF2-40B4-BE49-F238E27FC236}">
                <a16:creationId xmlns:a16="http://schemas.microsoft.com/office/drawing/2014/main" id="{F9B385C8-5B8D-514B-9DE7-65E493793EEE}"/>
              </a:ext>
            </a:extLst>
          </p:cNvPr>
          <p:cNvSpPr txBox="1"/>
          <p:nvPr/>
        </p:nvSpPr>
        <p:spPr>
          <a:xfrm>
            <a:off x="7111319" y="3098033"/>
            <a:ext cx="1627908" cy="184666"/>
          </a:xfrm>
          <a:prstGeom prst="rect">
            <a:avLst/>
          </a:prstGeom>
          <a:noFill/>
        </p:spPr>
        <p:txBody>
          <a:bodyPr wrap="square" rtlCol="0">
            <a:spAutoFit/>
          </a:bodyPr>
          <a:lstStyle/>
          <a:p>
            <a:pPr algn="ctr"/>
            <a:r>
              <a:rPr lang="en-GB" sz="600" b="1" dirty="0">
                <a:latin typeface="IBM Plex Sans" panose="020B0503050203000203" pitchFamily="34" charset="77"/>
              </a:rPr>
              <a:t>Schema Registry</a:t>
            </a:r>
          </a:p>
        </p:txBody>
      </p:sp>
      <p:pic>
        <p:nvPicPr>
          <p:cNvPr id="24" name="Picture 23" descr="A drawing of a face&#10;&#10;Description automatically generated">
            <a:extLst>
              <a:ext uri="{FF2B5EF4-FFF2-40B4-BE49-F238E27FC236}">
                <a16:creationId xmlns:a16="http://schemas.microsoft.com/office/drawing/2014/main" id="{86B34B61-D9E4-424E-8D87-D5E0250925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19776" y="3352359"/>
            <a:ext cx="206278" cy="206278"/>
          </a:xfrm>
          <a:prstGeom prst="rect">
            <a:avLst/>
          </a:prstGeom>
        </p:spPr>
      </p:pic>
      <p:pic>
        <p:nvPicPr>
          <p:cNvPr id="103" name="Picture 102" descr="A drawing of a face&#10;&#10;Description automatically generated">
            <a:extLst>
              <a:ext uri="{FF2B5EF4-FFF2-40B4-BE49-F238E27FC236}">
                <a16:creationId xmlns:a16="http://schemas.microsoft.com/office/drawing/2014/main" id="{C67CEC34-F022-B442-8869-8AAC7D744A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99758" y="3352359"/>
            <a:ext cx="206278" cy="206278"/>
          </a:xfrm>
          <a:prstGeom prst="rect">
            <a:avLst/>
          </a:prstGeom>
        </p:spPr>
      </p:pic>
      <p:pic>
        <p:nvPicPr>
          <p:cNvPr id="104" name="Picture 103" descr="A drawing of a face&#10;&#10;Description automatically generated">
            <a:extLst>
              <a:ext uri="{FF2B5EF4-FFF2-40B4-BE49-F238E27FC236}">
                <a16:creationId xmlns:a16="http://schemas.microsoft.com/office/drawing/2014/main" id="{AC219B8A-7DC4-6B45-A3F9-E59FAEAC99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79741" y="3352359"/>
            <a:ext cx="206278" cy="206278"/>
          </a:xfrm>
          <a:prstGeom prst="rect">
            <a:avLst/>
          </a:prstGeom>
        </p:spPr>
      </p:pic>
      <p:pic>
        <p:nvPicPr>
          <p:cNvPr id="105" name="Picture 104" descr="A drawing of a face&#10;&#10;Description automatically generated">
            <a:extLst>
              <a:ext uri="{FF2B5EF4-FFF2-40B4-BE49-F238E27FC236}">
                <a16:creationId xmlns:a16="http://schemas.microsoft.com/office/drawing/2014/main" id="{31D7EFF4-F3EA-B245-A2C4-8A3A50A81E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9723" y="3352359"/>
            <a:ext cx="206278" cy="206278"/>
          </a:xfrm>
          <a:prstGeom prst="rect">
            <a:avLst/>
          </a:prstGeom>
        </p:spPr>
      </p:pic>
      <p:pic>
        <p:nvPicPr>
          <p:cNvPr id="106" name="Picture 105" descr="A drawing of a face&#10;&#10;Description automatically generated">
            <a:extLst>
              <a:ext uri="{FF2B5EF4-FFF2-40B4-BE49-F238E27FC236}">
                <a16:creationId xmlns:a16="http://schemas.microsoft.com/office/drawing/2014/main" id="{78C23048-166A-0D41-B160-E8B37CBBB3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9706" y="3352359"/>
            <a:ext cx="206278" cy="206278"/>
          </a:xfrm>
          <a:prstGeom prst="rect">
            <a:avLst/>
          </a:prstGeom>
        </p:spPr>
      </p:pic>
      <p:grpSp>
        <p:nvGrpSpPr>
          <p:cNvPr id="27" name="Group 26">
            <a:extLst>
              <a:ext uri="{FF2B5EF4-FFF2-40B4-BE49-F238E27FC236}">
                <a16:creationId xmlns:a16="http://schemas.microsoft.com/office/drawing/2014/main" id="{64F1FBC7-B1CA-3849-9F40-B810DA3698BB}"/>
              </a:ext>
            </a:extLst>
          </p:cNvPr>
          <p:cNvGrpSpPr/>
          <p:nvPr/>
        </p:nvGrpSpPr>
        <p:grpSpPr>
          <a:xfrm>
            <a:off x="4783137" y="1302049"/>
            <a:ext cx="1326305" cy="1765047"/>
            <a:chOff x="6377516" y="1736065"/>
            <a:chExt cx="1768406" cy="2353396"/>
          </a:xfrm>
        </p:grpSpPr>
        <p:sp>
          <p:nvSpPr>
            <p:cNvPr id="16" name="Rectangle 15">
              <a:extLst>
                <a:ext uri="{FF2B5EF4-FFF2-40B4-BE49-F238E27FC236}">
                  <a16:creationId xmlns:a16="http://schemas.microsoft.com/office/drawing/2014/main" id="{9D323B16-FA36-394B-B5CF-78BAFD5C2D68}"/>
                </a:ext>
              </a:extLst>
            </p:cNvPr>
            <p:cNvSpPr/>
            <p:nvPr/>
          </p:nvSpPr>
          <p:spPr bwMode="auto">
            <a:xfrm>
              <a:off x="6458541" y="2359686"/>
              <a:ext cx="1576498" cy="549277"/>
            </a:xfrm>
            <a:prstGeom prst="rect">
              <a:avLst/>
            </a:prstGeom>
            <a:solidFill>
              <a:schemeClr val="tx2">
                <a:lumMod val="20000"/>
                <a:lumOff val="80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34290" rIns="68580" bIns="34290" numCol="1" rtlCol="0" anchor="ctr" anchorCtr="0" compatLnSpc="1">
              <a:prstTxWarp prst="textNoShape">
                <a:avLst/>
              </a:prstTxWarp>
            </a:bodyPr>
            <a:lstStyle/>
            <a:p>
              <a:pPr algn="ctr" fontAlgn="base">
                <a:lnSpc>
                  <a:spcPct val="90000"/>
                </a:lnSpc>
                <a:spcBef>
                  <a:spcPct val="0"/>
                </a:spcBef>
                <a:spcAft>
                  <a:spcPct val="0"/>
                </a:spcAft>
              </a:pPr>
              <a:endParaRPr lang="en-US" sz="1650" dirty="0">
                <a:solidFill>
                  <a:schemeClr val="hlink"/>
                </a:solidFill>
                <a:latin typeface="IBM Plex Sans" charset="0"/>
                <a:ea typeface="IBM Plex Sans" charset="0"/>
                <a:cs typeface="IBM Plex Sans" charset="0"/>
              </a:endParaRPr>
            </a:p>
          </p:txBody>
        </p:sp>
        <p:sp>
          <p:nvSpPr>
            <p:cNvPr id="93" name="Rectangle 92">
              <a:extLst>
                <a:ext uri="{FF2B5EF4-FFF2-40B4-BE49-F238E27FC236}">
                  <a16:creationId xmlns:a16="http://schemas.microsoft.com/office/drawing/2014/main" id="{3019D916-52EA-BF48-AC0A-FB20E53211F6}"/>
                </a:ext>
              </a:extLst>
            </p:cNvPr>
            <p:cNvSpPr/>
            <p:nvPr/>
          </p:nvSpPr>
          <p:spPr bwMode="auto">
            <a:xfrm>
              <a:off x="6458541" y="2906894"/>
              <a:ext cx="1576498" cy="549277"/>
            </a:xfrm>
            <a:prstGeom prst="rect">
              <a:avLst/>
            </a:prstGeom>
            <a:solidFill>
              <a:schemeClr val="tx2">
                <a:lumMod val="40000"/>
                <a:lumOff val="60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34290" rIns="68580" bIns="34290" numCol="1" rtlCol="0" anchor="ctr" anchorCtr="0" compatLnSpc="1">
              <a:prstTxWarp prst="textNoShape">
                <a:avLst/>
              </a:prstTxWarp>
            </a:bodyPr>
            <a:lstStyle/>
            <a:p>
              <a:pPr algn="ctr" fontAlgn="base">
                <a:lnSpc>
                  <a:spcPct val="90000"/>
                </a:lnSpc>
                <a:spcBef>
                  <a:spcPct val="0"/>
                </a:spcBef>
                <a:spcAft>
                  <a:spcPct val="0"/>
                </a:spcAft>
              </a:pPr>
              <a:endParaRPr lang="en-US" sz="1650" dirty="0">
                <a:solidFill>
                  <a:schemeClr val="hlink"/>
                </a:solidFill>
                <a:latin typeface="IBM Plex Sans" charset="0"/>
                <a:ea typeface="IBM Plex Sans" charset="0"/>
                <a:cs typeface="IBM Plex Sans" charset="0"/>
              </a:endParaRPr>
            </a:p>
          </p:txBody>
        </p:sp>
        <p:sp>
          <p:nvSpPr>
            <p:cNvPr id="94" name="Rectangle 93">
              <a:extLst>
                <a:ext uri="{FF2B5EF4-FFF2-40B4-BE49-F238E27FC236}">
                  <a16:creationId xmlns:a16="http://schemas.microsoft.com/office/drawing/2014/main" id="{72F867A2-3CCC-EF48-BE5D-8AE2038C4707}"/>
                </a:ext>
              </a:extLst>
            </p:cNvPr>
            <p:cNvSpPr/>
            <p:nvPr/>
          </p:nvSpPr>
          <p:spPr bwMode="auto">
            <a:xfrm>
              <a:off x="6458541" y="3451258"/>
              <a:ext cx="1576498" cy="549277"/>
            </a:xfrm>
            <a:prstGeom prst="rect">
              <a:avLst/>
            </a:prstGeom>
            <a:solidFill>
              <a:schemeClr val="tx2">
                <a:lumMod val="20000"/>
                <a:lumOff val="80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34290" rIns="68580" bIns="34290" numCol="1" rtlCol="0" anchor="ctr" anchorCtr="0" compatLnSpc="1">
              <a:prstTxWarp prst="textNoShape">
                <a:avLst/>
              </a:prstTxWarp>
            </a:bodyPr>
            <a:lstStyle/>
            <a:p>
              <a:pPr algn="ctr" fontAlgn="base">
                <a:lnSpc>
                  <a:spcPct val="90000"/>
                </a:lnSpc>
                <a:spcBef>
                  <a:spcPct val="0"/>
                </a:spcBef>
                <a:spcAft>
                  <a:spcPct val="0"/>
                </a:spcAft>
              </a:pPr>
              <a:endParaRPr lang="en-US" sz="1650" dirty="0">
                <a:solidFill>
                  <a:schemeClr val="hlink"/>
                </a:solidFill>
                <a:latin typeface="IBM Plex Sans" charset="0"/>
                <a:ea typeface="IBM Plex Sans" charset="0"/>
                <a:cs typeface="IBM Plex Sans" charset="0"/>
              </a:endParaRPr>
            </a:p>
          </p:txBody>
        </p:sp>
        <p:sp>
          <p:nvSpPr>
            <p:cNvPr id="25" name="Right Triangle 24">
              <a:extLst>
                <a:ext uri="{FF2B5EF4-FFF2-40B4-BE49-F238E27FC236}">
                  <a16:creationId xmlns:a16="http://schemas.microsoft.com/office/drawing/2014/main" id="{38859170-94DC-6641-A469-F179F17109E6}"/>
                </a:ext>
              </a:extLst>
            </p:cNvPr>
            <p:cNvSpPr/>
            <p:nvPr/>
          </p:nvSpPr>
          <p:spPr bwMode="auto">
            <a:xfrm>
              <a:off x="6377516" y="3781550"/>
              <a:ext cx="275977" cy="307911"/>
            </a:xfrm>
            <a:prstGeom prst="rtTriangle">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34290" rIns="68580" bIns="34290" numCol="1" rtlCol="0" anchor="ctr" anchorCtr="0" compatLnSpc="1">
              <a:prstTxWarp prst="textNoShape">
                <a:avLst/>
              </a:prstTxWarp>
            </a:bodyPr>
            <a:lstStyle/>
            <a:p>
              <a:pPr algn="ctr" fontAlgn="base">
                <a:lnSpc>
                  <a:spcPct val="90000"/>
                </a:lnSpc>
                <a:spcBef>
                  <a:spcPct val="0"/>
                </a:spcBef>
                <a:spcAft>
                  <a:spcPct val="0"/>
                </a:spcAft>
              </a:pPr>
              <a:endParaRPr lang="en-US" sz="1650" dirty="0">
                <a:solidFill>
                  <a:schemeClr val="hlink"/>
                </a:solidFill>
                <a:latin typeface="IBM Plex Sans" charset="0"/>
                <a:ea typeface="IBM Plex Sans" charset="0"/>
                <a:cs typeface="IBM Plex Sans" charset="0"/>
              </a:endParaRPr>
            </a:p>
          </p:txBody>
        </p:sp>
        <p:sp>
          <p:nvSpPr>
            <p:cNvPr id="107" name="Right Triangle 106">
              <a:extLst>
                <a:ext uri="{FF2B5EF4-FFF2-40B4-BE49-F238E27FC236}">
                  <a16:creationId xmlns:a16="http://schemas.microsoft.com/office/drawing/2014/main" id="{E7EB2AE6-D988-B14C-804A-BD2CA67787A4}"/>
                </a:ext>
              </a:extLst>
            </p:cNvPr>
            <p:cNvSpPr/>
            <p:nvPr/>
          </p:nvSpPr>
          <p:spPr bwMode="auto">
            <a:xfrm rot="16200000">
              <a:off x="7853978" y="3781550"/>
              <a:ext cx="275977" cy="307911"/>
            </a:xfrm>
            <a:prstGeom prst="rtTriangle">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34290" rIns="68580" bIns="34290" numCol="1" rtlCol="0" anchor="ctr" anchorCtr="0" compatLnSpc="1">
              <a:prstTxWarp prst="textNoShape">
                <a:avLst/>
              </a:prstTxWarp>
            </a:bodyPr>
            <a:lstStyle/>
            <a:p>
              <a:pPr algn="ctr" fontAlgn="base">
                <a:lnSpc>
                  <a:spcPct val="90000"/>
                </a:lnSpc>
                <a:spcBef>
                  <a:spcPct val="0"/>
                </a:spcBef>
                <a:spcAft>
                  <a:spcPct val="0"/>
                </a:spcAft>
              </a:pPr>
              <a:endParaRPr lang="en-US" sz="1650" dirty="0">
                <a:solidFill>
                  <a:schemeClr val="hlink"/>
                </a:solidFill>
                <a:latin typeface="IBM Plex Sans" charset="0"/>
                <a:ea typeface="IBM Plex Sans" charset="0"/>
                <a:cs typeface="IBM Plex Sans" charset="0"/>
              </a:endParaRPr>
            </a:p>
          </p:txBody>
        </p:sp>
        <p:sp>
          <p:nvSpPr>
            <p:cNvPr id="10" name="Rounded Rectangle 9">
              <a:extLst>
                <a:ext uri="{FF2B5EF4-FFF2-40B4-BE49-F238E27FC236}">
                  <a16:creationId xmlns:a16="http://schemas.microsoft.com/office/drawing/2014/main" id="{B61F9A59-A0E2-9C42-9D37-31B01B854A78}"/>
                </a:ext>
              </a:extLst>
            </p:cNvPr>
            <p:cNvSpPr/>
            <p:nvPr/>
          </p:nvSpPr>
          <p:spPr bwMode="auto">
            <a:xfrm>
              <a:off x="6458541" y="2150120"/>
              <a:ext cx="1576498" cy="1850415"/>
            </a:xfrm>
            <a:prstGeom prst="roundRect">
              <a:avLst>
                <a:gd name="adj" fmla="val 12239"/>
              </a:avLst>
            </a:prstGeom>
            <a:noFill/>
            <a:ln w="38100">
              <a:solidFill>
                <a:srgbClr val="0362FF"/>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34290" rIns="68580" bIns="34290" numCol="1" rtlCol="0" anchor="ctr" anchorCtr="0" compatLnSpc="1">
              <a:prstTxWarp prst="textNoShape">
                <a:avLst/>
              </a:prstTxWarp>
            </a:bodyPr>
            <a:lstStyle/>
            <a:p>
              <a:pPr algn="ctr" fontAlgn="base">
                <a:lnSpc>
                  <a:spcPct val="90000"/>
                </a:lnSpc>
                <a:spcBef>
                  <a:spcPct val="0"/>
                </a:spcBef>
                <a:spcAft>
                  <a:spcPct val="0"/>
                </a:spcAft>
              </a:pPr>
              <a:endParaRPr lang="en-US" sz="1650" dirty="0">
                <a:solidFill>
                  <a:schemeClr val="hlink"/>
                </a:solidFill>
                <a:latin typeface="IBM Plex Sans" charset="0"/>
                <a:ea typeface="IBM Plex Sans" charset="0"/>
                <a:cs typeface="IBM Plex Sans" charset="0"/>
              </a:endParaRPr>
            </a:p>
          </p:txBody>
        </p:sp>
        <p:sp>
          <p:nvSpPr>
            <p:cNvPr id="13" name="Rectangle 12">
              <a:extLst>
                <a:ext uri="{FF2B5EF4-FFF2-40B4-BE49-F238E27FC236}">
                  <a16:creationId xmlns:a16="http://schemas.microsoft.com/office/drawing/2014/main" id="{EAA2FE46-E402-074E-B239-7358B892F13E}"/>
                </a:ext>
              </a:extLst>
            </p:cNvPr>
            <p:cNvSpPr/>
            <p:nvPr/>
          </p:nvSpPr>
          <p:spPr bwMode="auto">
            <a:xfrm>
              <a:off x="6947886" y="1811566"/>
              <a:ext cx="597808" cy="547783"/>
            </a:xfrm>
            <a:prstGeom prst="rect">
              <a:avLst/>
            </a:prstGeom>
            <a:solidFill>
              <a:schemeClr val="bg1"/>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34290" rIns="68580" bIns="34290" numCol="1" rtlCol="0" anchor="ctr" anchorCtr="0" compatLnSpc="1">
              <a:prstTxWarp prst="textNoShape">
                <a:avLst/>
              </a:prstTxWarp>
            </a:bodyPr>
            <a:lstStyle/>
            <a:p>
              <a:pPr algn="ctr" fontAlgn="base">
                <a:lnSpc>
                  <a:spcPct val="90000"/>
                </a:lnSpc>
                <a:spcBef>
                  <a:spcPct val="0"/>
                </a:spcBef>
                <a:spcAft>
                  <a:spcPct val="0"/>
                </a:spcAft>
              </a:pPr>
              <a:endParaRPr lang="en-US" sz="1650" dirty="0">
                <a:solidFill>
                  <a:schemeClr val="hlink"/>
                </a:solidFill>
                <a:latin typeface="IBM Plex Sans" charset="0"/>
                <a:ea typeface="IBM Plex Sans" charset="0"/>
                <a:cs typeface="IBM Plex Sans" charset="0"/>
              </a:endParaRPr>
            </a:p>
          </p:txBody>
        </p:sp>
        <p:pic>
          <p:nvPicPr>
            <p:cNvPr id="9" name="Picture 8">
              <a:extLst>
                <a:ext uri="{FF2B5EF4-FFF2-40B4-BE49-F238E27FC236}">
                  <a16:creationId xmlns:a16="http://schemas.microsoft.com/office/drawing/2014/main" id="{8FA25692-5843-4642-B778-369507DCA591}"/>
                </a:ext>
              </a:extLst>
            </p:cNvPr>
            <p:cNvPicPr>
              <a:picLocks noChangeAspect="1"/>
            </p:cNvPicPr>
            <p:nvPr/>
          </p:nvPicPr>
          <p:blipFill>
            <a:blip r:embed="rId8"/>
            <a:stretch>
              <a:fillRect/>
            </a:stretch>
          </p:blipFill>
          <p:spPr>
            <a:xfrm>
              <a:off x="7026912" y="1913463"/>
              <a:ext cx="439757" cy="439757"/>
            </a:xfrm>
            <a:prstGeom prst="rect">
              <a:avLst/>
            </a:prstGeom>
          </p:spPr>
        </p:pic>
        <p:sp>
          <p:nvSpPr>
            <p:cNvPr id="87" name="TextBox 86">
              <a:extLst>
                <a:ext uri="{FF2B5EF4-FFF2-40B4-BE49-F238E27FC236}">
                  <a16:creationId xmlns:a16="http://schemas.microsoft.com/office/drawing/2014/main" id="{98612B6B-2C7F-0945-9194-3CD37948093D}"/>
                </a:ext>
              </a:extLst>
            </p:cNvPr>
            <p:cNvSpPr txBox="1"/>
            <p:nvPr/>
          </p:nvSpPr>
          <p:spPr>
            <a:xfrm>
              <a:off x="6411903" y="1736065"/>
              <a:ext cx="1669775" cy="246221"/>
            </a:xfrm>
            <a:prstGeom prst="rect">
              <a:avLst/>
            </a:prstGeom>
            <a:noFill/>
          </p:spPr>
          <p:txBody>
            <a:bodyPr wrap="square" rtlCol="0">
              <a:spAutoFit/>
            </a:bodyPr>
            <a:lstStyle/>
            <a:p>
              <a:pPr algn="ctr"/>
              <a:r>
                <a:rPr lang="en-GB" sz="600" b="1" dirty="0">
                  <a:latin typeface="IBM Plex Sans" panose="020B0503050203000203" pitchFamily="34" charset="77"/>
                </a:rPr>
                <a:t>Connector Catalogue</a:t>
              </a:r>
            </a:p>
          </p:txBody>
        </p:sp>
        <p:pic>
          <p:nvPicPr>
            <p:cNvPr id="7" name="Picture 6">
              <a:extLst>
                <a:ext uri="{FF2B5EF4-FFF2-40B4-BE49-F238E27FC236}">
                  <a16:creationId xmlns:a16="http://schemas.microsoft.com/office/drawing/2014/main" id="{9E460A27-364D-EE4F-80EE-8CE4A9CB4444}"/>
                </a:ext>
              </a:extLst>
            </p:cNvPr>
            <p:cNvPicPr>
              <a:picLocks noChangeAspect="1"/>
            </p:cNvPicPr>
            <p:nvPr/>
          </p:nvPicPr>
          <p:blipFill>
            <a:blip r:embed="rId9"/>
            <a:stretch>
              <a:fillRect/>
            </a:stretch>
          </p:blipFill>
          <p:spPr>
            <a:xfrm rot="5400000">
              <a:off x="6597457" y="2450872"/>
              <a:ext cx="372723" cy="372723"/>
            </a:xfrm>
            <a:prstGeom prst="rect">
              <a:avLst/>
            </a:prstGeom>
          </p:spPr>
        </p:pic>
        <p:pic>
          <p:nvPicPr>
            <p:cNvPr id="88" name="Picture 87">
              <a:extLst>
                <a:ext uri="{FF2B5EF4-FFF2-40B4-BE49-F238E27FC236}">
                  <a16:creationId xmlns:a16="http://schemas.microsoft.com/office/drawing/2014/main" id="{AC4B13C8-5090-CC41-81AC-909D4BEA8D6F}"/>
                </a:ext>
              </a:extLst>
            </p:cNvPr>
            <p:cNvPicPr>
              <a:picLocks noChangeAspect="1"/>
            </p:cNvPicPr>
            <p:nvPr/>
          </p:nvPicPr>
          <p:blipFill>
            <a:blip r:embed="rId9"/>
            <a:stretch>
              <a:fillRect/>
            </a:stretch>
          </p:blipFill>
          <p:spPr>
            <a:xfrm rot="5400000">
              <a:off x="6597457" y="2997506"/>
              <a:ext cx="372723" cy="372723"/>
            </a:xfrm>
            <a:prstGeom prst="rect">
              <a:avLst/>
            </a:prstGeom>
          </p:spPr>
        </p:pic>
        <p:pic>
          <p:nvPicPr>
            <p:cNvPr id="89" name="Picture 88">
              <a:extLst>
                <a:ext uri="{FF2B5EF4-FFF2-40B4-BE49-F238E27FC236}">
                  <a16:creationId xmlns:a16="http://schemas.microsoft.com/office/drawing/2014/main" id="{4D11A4A8-B770-8746-B929-7DC72D4197BA}"/>
                </a:ext>
              </a:extLst>
            </p:cNvPr>
            <p:cNvPicPr>
              <a:picLocks noChangeAspect="1"/>
            </p:cNvPicPr>
            <p:nvPr/>
          </p:nvPicPr>
          <p:blipFill>
            <a:blip r:embed="rId9"/>
            <a:stretch>
              <a:fillRect/>
            </a:stretch>
          </p:blipFill>
          <p:spPr>
            <a:xfrm rot="5400000">
              <a:off x="6597457" y="3541991"/>
              <a:ext cx="372723" cy="372723"/>
            </a:xfrm>
            <a:prstGeom prst="rect">
              <a:avLst/>
            </a:prstGeom>
          </p:spPr>
        </p:pic>
        <p:cxnSp>
          <p:nvCxnSpPr>
            <p:cNvPr id="19" name="Straight Connector 18">
              <a:extLst>
                <a:ext uri="{FF2B5EF4-FFF2-40B4-BE49-F238E27FC236}">
                  <a16:creationId xmlns:a16="http://schemas.microsoft.com/office/drawing/2014/main" id="{AA460C0B-B107-8F4F-9BF3-119852071322}"/>
                </a:ext>
              </a:extLst>
            </p:cNvPr>
            <p:cNvCxnSpPr/>
            <p:nvPr/>
          </p:nvCxnSpPr>
          <p:spPr bwMode="auto">
            <a:xfrm>
              <a:off x="7180976" y="2529565"/>
              <a:ext cx="696286" cy="0"/>
            </a:xfrm>
            <a:prstGeom prst="line">
              <a:avLst/>
            </a:prstGeom>
            <a:noFill/>
            <a:ln w="254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C6644829-6D85-DA45-9C08-E96417CEA1E3}"/>
                </a:ext>
              </a:extLst>
            </p:cNvPr>
            <p:cNvCxnSpPr>
              <a:cxnSpLocks/>
            </p:cNvCxnSpPr>
            <p:nvPr/>
          </p:nvCxnSpPr>
          <p:spPr bwMode="auto">
            <a:xfrm>
              <a:off x="7180976" y="2621844"/>
              <a:ext cx="562063" cy="0"/>
            </a:xfrm>
            <a:prstGeom prst="line">
              <a:avLst/>
            </a:prstGeom>
            <a:noFill/>
            <a:ln w="254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4D7D42BF-F454-6947-AADD-506999B653EC}"/>
                </a:ext>
              </a:extLst>
            </p:cNvPr>
            <p:cNvCxnSpPr>
              <a:cxnSpLocks/>
            </p:cNvCxnSpPr>
            <p:nvPr/>
          </p:nvCxnSpPr>
          <p:spPr bwMode="auto">
            <a:xfrm>
              <a:off x="7180976" y="2714123"/>
              <a:ext cx="629174" cy="0"/>
            </a:xfrm>
            <a:prstGeom prst="line">
              <a:avLst/>
            </a:prstGeom>
            <a:noFill/>
            <a:ln w="25400" cap="flat" cmpd="sng" algn="ctr">
              <a:solidFill>
                <a:schemeClr val="tx1"/>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246B82F3-4927-BE4A-9301-ADC9DB4DBF03}"/>
                </a:ext>
              </a:extLst>
            </p:cNvPr>
            <p:cNvCxnSpPr/>
            <p:nvPr/>
          </p:nvCxnSpPr>
          <p:spPr bwMode="auto">
            <a:xfrm>
              <a:off x="7180976" y="3083239"/>
              <a:ext cx="696286" cy="0"/>
            </a:xfrm>
            <a:prstGeom prst="line">
              <a:avLst/>
            </a:prstGeom>
            <a:noFill/>
            <a:ln w="25400" cap="flat" cmpd="sng" algn="ctr">
              <a:solidFill>
                <a:schemeClr val="tx1"/>
              </a:solidFill>
              <a:prstDash val="solid"/>
              <a:round/>
              <a:headEnd type="none" w="med" len="med"/>
              <a:tailEnd type="none" w="med" len="med"/>
            </a:ln>
            <a:effectLst/>
          </p:spPr>
        </p:cxnSp>
        <p:cxnSp>
          <p:nvCxnSpPr>
            <p:cNvPr id="98" name="Straight Connector 97">
              <a:extLst>
                <a:ext uri="{FF2B5EF4-FFF2-40B4-BE49-F238E27FC236}">
                  <a16:creationId xmlns:a16="http://schemas.microsoft.com/office/drawing/2014/main" id="{C37EA095-160B-A64B-96BC-4A30E27F18B4}"/>
                </a:ext>
              </a:extLst>
            </p:cNvPr>
            <p:cNvCxnSpPr>
              <a:cxnSpLocks/>
            </p:cNvCxnSpPr>
            <p:nvPr/>
          </p:nvCxnSpPr>
          <p:spPr bwMode="auto">
            <a:xfrm>
              <a:off x="7180976" y="3175518"/>
              <a:ext cx="562063" cy="0"/>
            </a:xfrm>
            <a:prstGeom prst="line">
              <a:avLst/>
            </a:prstGeom>
            <a:noFill/>
            <a:ln w="25400" cap="flat" cmpd="sng" algn="ctr">
              <a:solidFill>
                <a:schemeClr val="tx1"/>
              </a:solidFill>
              <a:prstDash val="solid"/>
              <a:round/>
              <a:headEnd type="none" w="med" len="med"/>
              <a:tailEnd type="none" w="med" len="med"/>
            </a:ln>
            <a:effectLst/>
          </p:spPr>
        </p:cxnSp>
        <p:cxnSp>
          <p:nvCxnSpPr>
            <p:cNvPr id="99" name="Straight Connector 98">
              <a:extLst>
                <a:ext uri="{FF2B5EF4-FFF2-40B4-BE49-F238E27FC236}">
                  <a16:creationId xmlns:a16="http://schemas.microsoft.com/office/drawing/2014/main" id="{6C6C76B5-83A6-B148-B74D-80CC292B70E4}"/>
                </a:ext>
              </a:extLst>
            </p:cNvPr>
            <p:cNvCxnSpPr>
              <a:cxnSpLocks/>
            </p:cNvCxnSpPr>
            <p:nvPr/>
          </p:nvCxnSpPr>
          <p:spPr bwMode="auto">
            <a:xfrm>
              <a:off x="7180976" y="3267797"/>
              <a:ext cx="629174" cy="0"/>
            </a:xfrm>
            <a:prstGeom prst="line">
              <a:avLst/>
            </a:prstGeom>
            <a:noFill/>
            <a:ln w="25400" cap="flat" cmpd="sng" algn="ctr">
              <a:solidFill>
                <a:schemeClr val="tx1"/>
              </a:solidFill>
              <a:prstDash val="solid"/>
              <a:round/>
              <a:headEnd type="none" w="med" len="med"/>
              <a:tailEnd type="none" w="med" len="med"/>
            </a:ln>
            <a:effectLst/>
          </p:spPr>
        </p:cxnSp>
        <p:cxnSp>
          <p:nvCxnSpPr>
            <p:cNvPr id="100" name="Straight Connector 99">
              <a:extLst>
                <a:ext uri="{FF2B5EF4-FFF2-40B4-BE49-F238E27FC236}">
                  <a16:creationId xmlns:a16="http://schemas.microsoft.com/office/drawing/2014/main" id="{CF0C5F05-8547-FC40-A76D-4BA97D362418}"/>
                </a:ext>
              </a:extLst>
            </p:cNvPr>
            <p:cNvCxnSpPr/>
            <p:nvPr/>
          </p:nvCxnSpPr>
          <p:spPr bwMode="auto">
            <a:xfrm>
              <a:off x="7180976" y="3620134"/>
              <a:ext cx="696286" cy="0"/>
            </a:xfrm>
            <a:prstGeom prst="line">
              <a:avLst/>
            </a:prstGeom>
            <a:noFill/>
            <a:ln w="25400" cap="flat" cmpd="sng" algn="ctr">
              <a:solidFill>
                <a:schemeClr val="tx1"/>
              </a:solidFill>
              <a:prstDash val="solid"/>
              <a:round/>
              <a:headEnd type="none" w="med" len="med"/>
              <a:tailEnd type="none" w="med" len="med"/>
            </a:ln>
            <a:effectLst/>
          </p:spPr>
        </p:cxnSp>
        <p:cxnSp>
          <p:nvCxnSpPr>
            <p:cNvPr id="101" name="Straight Connector 100">
              <a:extLst>
                <a:ext uri="{FF2B5EF4-FFF2-40B4-BE49-F238E27FC236}">
                  <a16:creationId xmlns:a16="http://schemas.microsoft.com/office/drawing/2014/main" id="{11A848FD-33C0-2747-BD32-5FE70FE52CFA}"/>
                </a:ext>
              </a:extLst>
            </p:cNvPr>
            <p:cNvCxnSpPr>
              <a:cxnSpLocks/>
            </p:cNvCxnSpPr>
            <p:nvPr/>
          </p:nvCxnSpPr>
          <p:spPr bwMode="auto">
            <a:xfrm>
              <a:off x="7180976" y="3712413"/>
              <a:ext cx="562063" cy="0"/>
            </a:xfrm>
            <a:prstGeom prst="line">
              <a:avLst/>
            </a:prstGeom>
            <a:noFill/>
            <a:ln w="25400" cap="flat" cmpd="sng" algn="ctr">
              <a:solidFill>
                <a:schemeClr val="tx1"/>
              </a:solidFill>
              <a:prstDash val="solid"/>
              <a:round/>
              <a:headEnd type="none" w="med" len="med"/>
              <a:tailEnd type="none" w="med" len="med"/>
            </a:ln>
            <a:effectLst/>
          </p:spPr>
        </p:cxnSp>
        <p:cxnSp>
          <p:nvCxnSpPr>
            <p:cNvPr id="102" name="Straight Connector 101">
              <a:extLst>
                <a:ext uri="{FF2B5EF4-FFF2-40B4-BE49-F238E27FC236}">
                  <a16:creationId xmlns:a16="http://schemas.microsoft.com/office/drawing/2014/main" id="{CCFBFFB6-F61B-8D4F-84E0-5C0E0FC2E038}"/>
                </a:ext>
              </a:extLst>
            </p:cNvPr>
            <p:cNvCxnSpPr>
              <a:cxnSpLocks/>
            </p:cNvCxnSpPr>
            <p:nvPr/>
          </p:nvCxnSpPr>
          <p:spPr bwMode="auto">
            <a:xfrm>
              <a:off x="7180976" y="3804692"/>
              <a:ext cx="629174" cy="0"/>
            </a:xfrm>
            <a:prstGeom prst="line">
              <a:avLst/>
            </a:prstGeom>
            <a:noFill/>
            <a:ln w="25400" cap="flat" cmpd="sng" algn="ctr">
              <a:solidFill>
                <a:schemeClr val="tx1"/>
              </a:solidFill>
              <a:prstDash val="solid"/>
              <a:round/>
              <a:headEnd type="none" w="med" len="med"/>
              <a:tailEnd type="none" w="med" len="med"/>
            </a:ln>
            <a:effectLst/>
          </p:spPr>
        </p:cxnSp>
      </p:grpSp>
      <p:pic>
        <p:nvPicPr>
          <p:cNvPr id="108" name="Picture 107">
            <a:extLst>
              <a:ext uri="{FF2B5EF4-FFF2-40B4-BE49-F238E27FC236}">
                <a16:creationId xmlns:a16="http://schemas.microsoft.com/office/drawing/2014/main" id="{5F023D3E-3BF2-224A-ACFA-CD7A96AE125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48537" y="3778471"/>
            <a:ext cx="672133" cy="353990"/>
          </a:xfrm>
          <a:prstGeom prst="rect">
            <a:avLst/>
          </a:prstGeom>
        </p:spPr>
      </p:pic>
      <p:sp>
        <p:nvSpPr>
          <p:cNvPr id="4" name="Slide Number Placeholder 3">
            <a:extLst>
              <a:ext uri="{FF2B5EF4-FFF2-40B4-BE49-F238E27FC236}">
                <a16:creationId xmlns:a16="http://schemas.microsoft.com/office/drawing/2014/main" id="{8EEA91BE-2A6C-5F41-AB0F-92D9535F1733}"/>
              </a:ext>
            </a:extLst>
          </p:cNvPr>
          <p:cNvSpPr>
            <a:spLocks noGrp="1"/>
          </p:cNvSpPr>
          <p:nvPr>
            <p:ph type="sldNum" sz="quarter" idx="10"/>
          </p:nvPr>
        </p:nvSpPr>
        <p:spPr/>
        <p:txBody>
          <a:bodyPr/>
          <a:lstStyle/>
          <a:p>
            <a:fld id="{5B450290-23D3-2D4F-AB87-780AA41C0D26}" type="slidenum">
              <a:rPr lang="en-US" smtClean="0">
                <a:solidFill>
                  <a:srgbClr val="5AAAFA"/>
                </a:solidFill>
              </a:rPr>
              <a:pPr/>
              <a:t>60</a:t>
            </a:fld>
            <a:endParaRPr lang="en-US">
              <a:solidFill>
                <a:srgbClr val="5AAAFA"/>
              </a:solidFill>
            </a:endParaRPr>
          </a:p>
        </p:txBody>
      </p:sp>
    </p:spTree>
    <p:extLst>
      <p:ext uri="{BB962C8B-B14F-4D97-AF65-F5344CB8AC3E}">
        <p14:creationId xmlns:p14="http://schemas.microsoft.com/office/powerpoint/2010/main" val="31091141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0" y="720015"/>
            <a:ext cx="9140384" cy="642307"/>
          </a:xfrm>
          <a:prstGeom prst="rect">
            <a:avLst/>
          </a:prstGeom>
          <a:solidFill>
            <a:srgbClr val="352869"/>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34290" rIns="68580" bIns="34290" numCol="1" rtlCol="0" anchor="ctr" anchorCtr="0" compatLnSpc="1">
            <a:prstTxWarp prst="textNoShape">
              <a:avLst/>
            </a:prstTxWarp>
          </a:bodyPr>
          <a:lstStyle/>
          <a:p>
            <a:pPr algn="ctr" fontAlgn="base">
              <a:lnSpc>
                <a:spcPct val="90000"/>
              </a:lnSpc>
              <a:spcBef>
                <a:spcPct val="0"/>
              </a:spcBef>
              <a:spcAft>
                <a:spcPct val="0"/>
              </a:spcAft>
            </a:pPr>
            <a:endParaRPr lang="en-US" sz="1650" dirty="0">
              <a:solidFill>
                <a:schemeClr val="bg1"/>
              </a:solidFill>
              <a:latin typeface="IBM Plex Sans" charset="0"/>
              <a:ea typeface="IBM Plex Sans" charset="0"/>
              <a:cs typeface="IBM Plex Sans" charset="0"/>
            </a:endParaRPr>
          </a:p>
        </p:txBody>
      </p:sp>
      <p:sp>
        <p:nvSpPr>
          <p:cNvPr id="2" name="Title 1">
            <a:extLst>
              <a:ext uri="{FF2B5EF4-FFF2-40B4-BE49-F238E27FC236}">
                <a16:creationId xmlns:a16="http://schemas.microsoft.com/office/drawing/2014/main" id="{27B9898A-07C3-ED46-B1AE-06C3197B28D4}"/>
              </a:ext>
            </a:extLst>
          </p:cNvPr>
          <p:cNvSpPr>
            <a:spLocks noGrp="1"/>
          </p:cNvSpPr>
          <p:nvPr>
            <p:ph type="title"/>
          </p:nvPr>
        </p:nvSpPr>
        <p:spPr/>
        <p:txBody>
          <a:bodyPr/>
          <a:lstStyle/>
          <a:p>
            <a:r>
              <a:rPr lang="en-GB" dirty="0"/>
              <a:t>Broader Connectivity </a:t>
            </a:r>
            <a:endParaRPr lang="en-GB" b="1" dirty="0"/>
          </a:p>
        </p:txBody>
      </p:sp>
      <p:sp>
        <p:nvSpPr>
          <p:cNvPr id="3" name="Slide Number Placeholder 2">
            <a:extLst>
              <a:ext uri="{FF2B5EF4-FFF2-40B4-BE49-F238E27FC236}">
                <a16:creationId xmlns:a16="http://schemas.microsoft.com/office/drawing/2014/main" id="{EBB4E1AD-D3C2-0A40-BEB2-D08A43C505F2}"/>
              </a:ext>
            </a:extLst>
          </p:cNvPr>
          <p:cNvSpPr>
            <a:spLocks noGrp="1"/>
          </p:cNvSpPr>
          <p:nvPr>
            <p:ph type="sldNum" sz="quarter" idx="10"/>
          </p:nvPr>
        </p:nvSpPr>
        <p:spPr/>
        <p:txBody>
          <a:bodyPr/>
          <a:lstStyle/>
          <a:p>
            <a:fld id="{64A8A213-8E92-D94A-82D7-8578C89CAF17}" type="slidenum">
              <a:rPr lang="en-US" smtClean="0">
                <a:solidFill>
                  <a:srgbClr val="1D3548"/>
                </a:solidFill>
              </a:rPr>
              <a:pPr/>
              <a:t>61</a:t>
            </a:fld>
            <a:endParaRPr lang="en-US" dirty="0">
              <a:solidFill>
                <a:srgbClr val="1D3548"/>
              </a:solidFill>
            </a:endParaRPr>
          </a:p>
        </p:txBody>
      </p:sp>
      <p:sp>
        <p:nvSpPr>
          <p:cNvPr id="27" name="TextBox 26">
            <a:extLst>
              <a:ext uri="{FF2B5EF4-FFF2-40B4-BE49-F238E27FC236}">
                <a16:creationId xmlns:a16="http://schemas.microsoft.com/office/drawing/2014/main" id="{5E791D26-361E-4C5A-82C4-8EE004349940}"/>
              </a:ext>
            </a:extLst>
          </p:cNvPr>
          <p:cNvSpPr txBox="1"/>
          <p:nvPr/>
        </p:nvSpPr>
        <p:spPr>
          <a:xfrm>
            <a:off x="175424" y="768091"/>
            <a:ext cx="8739322" cy="553998"/>
          </a:xfrm>
          <a:prstGeom prst="rect">
            <a:avLst/>
          </a:prstGeom>
          <a:noFill/>
        </p:spPr>
        <p:txBody>
          <a:bodyPr wrap="square" rtlCol="0">
            <a:spAutoFit/>
          </a:bodyPr>
          <a:lstStyle/>
          <a:p>
            <a:pPr>
              <a:spcBef>
                <a:spcPts val="450"/>
              </a:spcBef>
            </a:pPr>
            <a:r>
              <a:rPr lang="en-GB" sz="1500" dirty="0">
                <a:solidFill>
                  <a:schemeClr val="bg1"/>
                </a:solidFill>
                <a:latin typeface="IBM Plex Sans" charset="0"/>
                <a:ea typeface="IBM Plex Sans" charset="0"/>
                <a:cs typeface="IBM Plex Sans" charset="0"/>
              </a:rPr>
              <a:t>IBM offers the easiest, most scalable way to unlock events from </a:t>
            </a:r>
            <a:r>
              <a:rPr lang="en-GB" sz="1500" b="1" dirty="0">
                <a:solidFill>
                  <a:schemeClr val="bg1"/>
                </a:solidFill>
                <a:latin typeface="IBM Plex Sans" charset="0"/>
                <a:ea typeface="IBM Plex Sans" charset="0"/>
                <a:cs typeface="IBM Plex Sans" charset="0"/>
              </a:rPr>
              <a:t>almost any system</a:t>
            </a:r>
            <a:r>
              <a:rPr lang="en-GB" sz="1500" dirty="0">
                <a:solidFill>
                  <a:schemeClr val="bg1"/>
                </a:solidFill>
                <a:latin typeface="IBM Plex Sans" charset="0"/>
                <a:ea typeface="IBM Plex Sans" charset="0"/>
                <a:cs typeface="IBM Plex Sans" charset="0"/>
              </a:rPr>
              <a:t>, especially those where installing a native Kafka client is difficult or impossible</a:t>
            </a:r>
          </a:p>
        </p:txBody>
      </p:sp>
      <p:sp>
        <p:nvSpPr>
          <p:cNvPr id="18" name="TextBox 17">
            <a:extLst>
              <a:ext uri="{FF2B5EF4-FFF2-40B4-BE49-F238E27FC236}">
                <a16:creationId xmlns:a16="http://schemas.microsoft.com/office/drawing/2014/main" id="{36F84B95-8958-4F52-8068-E2CE42CCCC1E}"/>
              </a:ext>
            </a:extLst>
          </p:cNvPr>
          <p:cNvSpPr txBox="1"/>
          <p:nvPr/>
        </p:nvSpPr>
        <p:spPr>
          <a:xfrm>
            <a:off x="139197" y="1474426"/>
            <a:ext cx="4135884" cy="3298339"/>
          </a:xfrm>
          <a:prstGeom prst="rect">
            <a:avLst/>
          </a:prstGeom>
          <a:noFill/>
        </p:spPr>
        <p:txBody>
          <a:bodyPr wrap="square" rtlCol="0">
            <a:spAutoFit/>
          </a:bodyPr>
          <a:lstStyle/>
          <a:p>
            <a:pPr marL="257175" indent="-257175">
              <a:spcBef>
                <a:spcPts val="450"/>
              </a:spcBef>
              <a:buFont typeface="AppleColorEmoji" charset="0"/>
              <a:buChar char="✅"/>
            </a:pPr>
            <a:r>
              <a:rPr lang="en-GB" sz="1000" dirty="0">
                <a:latin typeface="IBM Plex Sans" charset="0"/>
                <a:ea typeface="IBM Plex Sans" charset="0"/>
                <a:cs typeface="IBM Plex Sans" charset="0"/>
              </a:rPr>
              <a:t>IBM Event Streams is a core part of the IBM Cloud Pak for Integration and has excellent integration with the broader IBM portfolio, including:</a:t>
            </a:r>
          </a:p>
          <a:p>
            <a:pPr marL="557213" lvl="1" indent="-214313">
              <a:spcBef>
                <a:spcPts val="225"/>
              </a:spcBef>
              <a:buFont typeface="Arial" panose="020B0604020202020204" pitchFamily="34" charset="0"/>
              <a:buChar char="•"/>
            </a:pPr>
            <a:r>
              <a:rPr lang="en-GB" sz="1000" dirty="0">
                <a:latin typeface="IBM Plex Sans" charset="0"/>
                <a:ea typeface="IBM Plex Sans" charset="0"/>
                <a:cs typeface="IBM Plex Sans" charset="0"/>
              </a:rPr>
              <a:t>MQ and </a:t>
            </a:r>
            <a:r>
              <a:rPr lang="en-GB" sz="1000" b="1" dirty="0">
                <a:latin typeface="IBM Plex Sans" charset="0"/>
                <a:ea typeface="IBM Plex Sans" charset="0"/>
                <a:cs typeface="IBM Plex Sans" charset="0"/>
              </a:rPr>
              <a:t>unique </a:t>
            </a:r>
            <a:r>
              <a:rPr lang="en-GB" sz="1000" dirty="0">
                <a:latin typeface="IBM Plex Sans" charset="0"/>
                <a:ea typeface="IBM Plex Sans" charset="0"/>
                <a:cs typeface="IBM Plex Sans" charset="0"/>
              </a:rPr>
              <a:t>integration with MQ for z/OS</a:t>
            </a:r>
          </a:p>
          <a:p>
            <a:pPr marL="557213" lvl="1" indent="-214313">
              <a:spcBef>
                <a:spcPts val="225"/>
              </a:spcBef>
              <a:buFont typeface="Arial" panose="020B0604020202020204" pitchFamily="34" charset="0"/>
              <a:buChar char="•"/>
            </a:pPr>
            <a:r>
              <a:rPr lang="en-GB" sz="1000" dirty="0">
                <a:latin typeface="IBM Plex Sans" charset="0"/>
                <a:ea typeface="IBM Plex Sans" charset="0"/>
                <a:cs typeface="IBM Plex Sans" charset="0"/>
              </a:rPr>
              <a:t>App Connect Enterprise (via its Kafka nodes)</a:t>
            </a:r>
          </a:p>
          <a:p>
            <a:pPr marL="557213" lvl="1" indent="-214313">
              <a:spcBef>
                <a:spcPts val="225"/>
              </a:spcBef>
              <a:buFont typeface="Arial" panose="020B0604020202020204" pitchFamily="34" charset="0"/>
              <a:buChar char="•"/>
            </a:pPr>
            <a:r>
              <a:rPr lang="en-GB" sz="1000" dirty="0">
                <a:latin typeface="IBM Plex Sans" charset="0"/>
                <a:ea typeface="IBM Plex Sans" charset="0"/>
                <a:cs typeface="IBM Plex Sans" charset="0"/>
              </a:rPr>
              <a:t>DataPower (via our HTTP interface) </a:t>
            </a:r>
          </a:p>
          <a:p>
            <a:pPr marL="557213" lvl="1" indent="-214313">
              <a:spcBef>
                <a:spcPts val="225"/>
              </a:spcBef>
              <a:buFont typeface="Arial" panose="020B0604020202020204" pitchFamily="34" charset="0"/>
              <a:buChar char="•"/>
            </a:pPr>
            <a:r>
              <a:rPr lang="en-GB" sz="1000" dirty="0">
                <a:latin typeface="IBM Plex Sans" charset="0"/>
                <a:ea typeface="IBM Plex Sans" charset="0"/>
                <a:cs typeface="IBM Plex Sans" charset="0"/>
              </a:rPr>
              <a:t>Change Data Capture (via its Kafka Connect connector and </a:t>
            </a:r>
            <a:r>
              <a:rPr lang="en-GB" sz="1000" dirty="0" err="1">
                <a:latin typeface="IBM Plex Sans" charset="0"/>
                <a:ea typeface="IBM Plex Sans" charset="0"/>
                <a:cs typeface="IBM Plex Sans" charset="0"/>
              </a:rPr>
              <a:t>InfoSphere</a:t>
            </a:r>
            <a:r>
              <a:rPr lang="en-GB" sz="1000" dirty="0">
                <a:latin typeface="IBM Plex Sans" charset="0"/>
                <a:ea typeface="IBM Plex Sans" charset="0"/>
                <a:cs typeface="IBM Plex Sans" charset="0"/>
              </a:rPr>
              <a:t> Data Replication) </a:t>
            </a:r>
          </a:p>
          <a:p>
            <a:pPr marL="557213" lvl="1" indent="-214313">
              <a:spcBef>
                <a:spcPts val="225"/>
              </a:spcBef>
              <a:buFont typeface="Arial" panose="020B0604020202020204" pitchFamily="34" charset="0"/>
              <a:buChar char="•"/>
            </a:pPr>
            <a:r>
              <a:rPr lang="en-GB" sz="1000" dirty="0">
                <a:latin typeface="IBM Plex Sans" charset="0"/>
                <a:ea typeface="IBM Plex Sans" charset="0"/>
                <a:cs typeface="IBM Plex Sans" charset="0"/>
              </a:rPr>
              <a:t>IoT Message Gateway (via its Kafka connector)</a:t>
            </a:r>
          </a:p>
          <a:p>
            <a:pPr marL="557213" lvl="1" indent="-214313">
              <a:spcBef>
                <a:spcPts val="225"/>
              </a:spcBef>
              <a:buFont typeface="Arial" panose="020B0604020202020204" pitchFamily="34" charset="0"/>
              <a:buChar char="•"/>
            </a:pPr>
            <a:r>
              <a:rPr lang="en-GB" sz="1000" dirty="0">
                <a:latin typeface="IBM Plex Sans" charset="0"/>
                <a:ea typeface="IBM Plex Sans" charset="0"/>
                <a:cs typeface="IBM Plex Sans" charset="0"/>
              </a:rPr>
              <a:t>Most mainframe systems including CICS, IMS, DB2 (using </a:t>
            </a:r>
            <a:r>
              <a:rPr lang="en-GB" sz="1000" dirty="0" err="1">
                <a:latin typeface="IBM Plex Sans" charset="0"/>
                <a:ea typeface="IBM Plex Sans" charset="0"/>
                <a:cs typeface="IBM Plex Sans" charset="0"/>
              </a:rPr>
              <a:t>zConnect</a:t>
            </a:r>
            <a:r>
              <a:rPr lang="en-GB" sz="1000" dirty="0">
                <a:latin typeface="IBM Plex Sans" charset="0"/>
                <a:ea typeface="IBM Plex Sans" charset="0"/>
                <a:cs typeface="IBM Plex Sans" charset="0"/>
              </a:rPr>
              <a:t> to our REST API)</a:t>
            </a:r>
          </a:p>
          <a:p>
            <a:pPr marL="557213" lvl="1" indent="-214313">
              <a:spcBef>
                <a:spcPts val="225"/>
              </a:spcBef>
              <a:buFont typeface="Arial" panose="020B0604020202020204" pitchFamily="34" charset="0"/>
              <a:buChar char="•"/>
            </a:pPr>
            <a:r>
              <a:rPr lang="en-GB" sz="1000" dirty="0">
                <a:latin typeface="IBM Plex Sans" charset="0"/>
                <a:ea typeface="IBM Plex Sans" charset="0"/>
                <a:cs typeface="IBM Plex Sans" charset="0"/>
              </a:rPr>
              <a:t>IBM Streams (via its Kafka connector)</a:t>
            </a:r>
          </a:p>
          <a:p>
            <a:pPr marL="257175" indent="-257175">
              <a:spcBef>
                <a:spcPts val="900"/>
              </a:spcBef>
              <a:buFont typeface="AppleColorEmoji" charset="0"/>
              <a:buChar char="✅"/>
            </a:pPr>
            <a:r>
              <a:rPr lang="en-GB" sz="1000" dirty="0">
                <a:latin typeface="IBM Plex Sans" charset="0"/>
                <a:ea typeface="IBM Plex Sans" charset="0"/>
                <a:cs typeface="IBM Plex Sans" charset="0"/>
              </a:rPr>
              <a:t>Additionally, Event Streams for IBM Cloud has first class integrations to IoT Platform, Object Storage, Cloud Functions…</a:t>
            </a:r>
          </a:p>
          <a:p>
            <a:pPr marL="257175" indent="-257175">
              <a:spcBef>
                <a:spcPts val="900"/>
              </a:spcBef>
              <a:buFont typeface="AppleColorEmoji" charset="0"/>
              <a:buChar char="✅"/>
            </a:pPr>
            <a:r>
              <a:rPr lang="en-US" sz="1000" dirty="0">
                <a:latin typeface="IBM Plex Sans" charset="0"/>
                <a:ea typeface="IBM Plex Sans" charset="0"/>
                <a:cs typeface="IBM Plex Sans" charset="0"/>
              </a:rPr>
              <a:t>IBM Event Streams also includes a connector catalog that lists all connectors that have been tested/verified with IBM Event Streams</a:t>
            </a:r>
            <a:endParaRPr lang="en-GB" sz="1000" dirty="0">
              <a:latin typeface="IBM Plex Sans" charset="0"/>
              <a:ea typeface="IBM Plex Sans" charset="0"/>
              <a:cs typeface="IBM Plex Sans" charset="0"/>
            </a:endParaRPr>
          </a:p>
          <a:p>
            <a:pPr>
              <a:spcBef>
                <a:spcPts val="225"/>
              </a:spcBef>
            </a:pPr>
            <a:endParaRPr lang="en-GB" sz="1000" dirty="0">
              <a:latin typeface="IBM Plex Sans" charset="0"/>
              <a:ea typeface="IBM Plex Sans" charset="0"/>
              <a:cs typeface="IBM Plex Sans" charset="0"/>
            </a:endParaRPr>
          </a:p>
        </p:txBody>
      </p:sp>
      <p:pic>
        <p:nvPicPr>
          <p:cNvPr id="8" name="Picture 7">
            <a:extLst>
              <a:ext uri="{FF2B5EF4-FFF2-40B4-BE49-F238E27FC236}">
                <a16:creationId xmlns:a16="http://schemas.microsoft.com/office/drawing/2014/main" id="{717B61B3-A2E1-E94E-B2F5-38ABB53420A1}"/>
              </a:ext>
            </a:extLst>
          </p:cNvPr>
          <p:cNvPicPr>
            <a:picLocks noChangeAspect="1"/>
          </p:cNvPicPr>
          <p:nvPr/>
        </p:nvPicPr>
        <p:blipFill>
          <a:blip r:embed="rId3"/>
          <a:stretch>
            <a:fillRect/>
          </a:stretch>
        </p:blipFill>
        <p:spPr>
          <a:xfrm>
            <a:off x="4275081" y="1885244"/>
            <a:ext cx="4868919" cy="2937581"/>
          </a:xfrm>
          <a:prstGeom prst="rect">
            <a:avLst/>
          </a:prstGeom>
        </p:spPr>
      </p:pic>
    </p:spTree>
    <p:extLst>
      <p:ext uri="{BB962C8B-B14F-4D97-AF65-F5344CB8AC3E}">
        <p14:creationId xmlns:p14="http://schemas.microsoft.com/office/powerpoint/2010/main" val="17288369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Kafka Connectors</a:t>
            </a:r>
          </a:p>
        </p:txBody>
      </p:sp>
      <p:sp>
        <p:nvSpPr>
          <p:cNvPr id="9" name="Rectangle 3"/>
          <p:cNvSpPr>
            <a:spLocks noGrp="1" noChangeArrowheads="1"/>
          </p:cNvSpPr>
          <p:nvPr>
            <p:ph idx="1"/>
          </p:nvPr>
        </p:nvSpPr>
        <p:spPr>
          <a:xfrm>
            <a:off x="293688" y="761021"/>
            <a:ext cx="8014934" cy="2433735"/>
          </a:xfrm>
        </p:spPr>
        <p:txBody>
          <a:bodyPr/>
          <a:lstStyle/>
          <a:p>
            <a:r>
              <a:rPr lang="en-US" sz="1600" dirty="0">
                <a:hlinkClick r:id="rId3"/>
              </a:rPr>
              <a:t>Connectors</a:t>
            </a:r>
            <a:r>
              <a:rPr lang="en-US" sz="1600" dirty="0"/>
              <a:t> allow for integration from sources to sinks and vice versa</a:t>
            </a:r>
          </a:p>
          <a:p>
            <a:pPr lvl="1"/>
            <a:r>
              <a:rPr lang="en-US" sz="1600" dirty="0"/>
              <a:t>Import from sources like DBs, JDBC, Blockchain, Salesforce, Twitter, </a:t>
            </a:r>
            <a:r>
              <a:rPr lang="en-US" sz="1600" dirty="0" err="1"/>
              <a:t>etc</a:t>
            </a:r>
            <a:endParaRPr lang="en-US" sz="1600" dirty="0"/>
          </a:p>
          <a:p>
            <a:pPr lvl="1"/>
            <a:r>
              <a:rPr lang="en-US" sz="1600" dirty="0"/>
              <a:t>Export to AWS S3, Elastic Search, JDBC, DB, Twitter, Splunk, </a:t>
            </a:r>
            <a:r>
              <a:rPr lang="en-US" sz="1600" dirty="0" err="1"/>
              <a:t>etc</a:t>
            </a:r>
            <a:endParaRPr lang="en-US" sz="1600" dirty="0"/>
          </a:p>
          <a:p>
            <a:pPr lvl="1"/>
            <a:r>
              <a:rPr lang="en-US" sz="1600" dirty="0"/>
              <a:t>Run a connect cluster to pull from source and publish it to Kafka</a:t>
            </a:r>
          </a:p>
          <a:p>
            <a:pPr lvl="1"/>
            <a:r>
              <a:rPr lang="en-US" sz="1600" dirty="0"/>
              <a:t>Can be used with Streams</a:t>
            </a:r>
          </a:p>
          <a:p>
            <a:pPr lvl="1"/>
            <a:r>
              <a:rPr lang="en-US" sz="1600" dirty="0">
                <a:hlinkClick r:id="rId4"/>
              </a:rPr>
              <a:t>Confluent Hub</a:t>
            </a:r>
            <a:r>
              <a:rPr lang="en-US" sz="1600" dirty="0"/>
              <a:t> has many connectors already available</a:t>
            </a:r>
          </a:p>
          <a:p>
            <a:r>
              <a:rPr lang="en-US" sz="1600" dirty="0"/>
              <a:t>Connectors can be managed with REST calls </a:t>
            </a:r>
          </a:p>
          <a:p>
            <a:pPr marL="346075" lvl="1" indent="0">
              <a:buNone/>
            </a:pPr>
            <a:endParaRPr lang="en-US" sz="1600" dirty="0"/>
          </a:p>
          <a:p>
            <a:pPr marL="346075" lvl="1" indent="0">
              <a:buNone/>
            </a:pPr>
            <a:endParaRPr lang="en-US" sz="1600" dirty="0"/>
          </a:p>
          <a:p>
            <a:endParaRPr lang="en-US" sz="1600" dirty="0"/>
          </a:p>
        </p:txBody>
      </p:sp>
      <p:sp>
        <p:nvSpPr>
          <p:cNvPr id="5" name="Slide Number Placeholder 4"/>
          <p:cNvSpPr>
            <a:spLocks noGrp="1"/>
          </p:cNvSpPr>
          <p:nvPr>
            <p:ph type="sldNum" sz="quarter" idx="10"/>
          </p:nvPr>
        </p:nvSpPr>
        <p:spPr/>
        <p:txBody>
          <a:bodyPr/>
          <a:lstStyle/>
          <a:p>
            <a:fld id="{E98947E1-6E9C-4553-A175-053CB8F72200}" type="slidenum">
              <a:rPr lang="en-US" smtClean="0"/>
              <a:pPr/>
              <a:t>62</a:t>
            </a:fld>
            <a:endParaRPr lang="en-US" dirty="0"/>
          </a:p>
        </p:txBody>
      </p:sp>
      <p:pic>
        <p:nvPicPr>
          <p:cNvPr id="3" name="Picture 2">
            <a:extLst>
              <a:ext uri="{FF2B5EF4-FFF2-40B4-BE49-F238E27FC236}">
                <a16:creationId xmlns:a16="http://schemas.microsoft.com/office/drawing/2014/main" id="{E86CA1B0-90B6-1B41-835F-DAC66BE1A772}"/>
              </a:ext>
            </a:extLst>
          </p:cNvPr>
          <p:cNvPicPr>
            <a:picLocks noChangeAspect="1"/>
          </p:cNvPicPr>
          <p:nvPr/>
        </p:nvPicPr>
        <p:blipFill>
          <a:blip r:embed="rId5"/>
          <a:stretch>
            <a:fillRect/>
          </a:stretch>
        </p:blipFill>
        <p:spPr>
          <a:xfrm>
            <a:off x="7874000" y="0"/>
            <a:ext cx="1625600" cy="1625600"/>
          </a:xfrm>
          <a:prstGeom prst="rect">
            <a:avLst/>
          </a:prstGeom>
        </p:spPr>
      </p:pic>
      <p:pic>
        <p:nvPicPr>
          <p:cNvPr id="10" name="Picture 9">
            <a:extLst>
              <a:ext uri="{FF2B5EF4-FFF2-40B4-BE49-F238E27FC236}">
                <a16:creationId xmlns:a16="http://schemas.microsoft.com/office/drawing/2014/main" id="{7C807984-D10F-C247-9AA9-DECAF10E44AC}"/>
              </a:ext>
            </a:extLst>
          </p:cNvPr>
          <p:cNvPicPr>
            <a:picLocks noChangeAspect="1"/>
          </p:cNvPicPr>
          <p:nvPr/>
        </p:nvPicPr>
        <p:blipFill>
          <a:blip r:embed="rId6"/>
          <a:stretch>
            <a:fillRect/>
          </a:stretch>
        </p:blipFill>
        <p:spPr>
          <a:xfrm>
            <a:off x="4814929" y="2721433"/>
            <a:ext cx="3871871" cy="2361285"/>
          </a:xfrm>
          <a:prstGeom prst="rect">
            <a:avLst/>
          </a:prstGeom>
        </p:spPr>
      </p:pic>
    </p:spTree>
    <p:extLst>
      <p:ext uri="{BB962C8B-B14F-4D97-AF65-F5344CB8AC3E}">
        <p14:creationId xmlns:p14="http://schemas.microsoft.com/office/powerpoint/2010/main" val="4923005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8E30CBFC-3234-D44D-A317-48CC0E67345E}"/>
              </a:ext>
            </a:extLst>
          </p:cNvPr>
          <p:cNvGrpSpPr/>
          <p:nvPr/>
        </p:nvGrpSpPr>
        <p:grpSpPr>
          <a:xfrm>
            <a:off x="419113" y="757416"/>
            <a:ext cx="3105728" cy="1881766"/>
            <a:chOff x="328569" y="2951895"/>
            <a:chExt cx="3105728" cy="1881766"/>
          </a:xfrm>
        </p:grpSpPr>
        <p:grpSp>
          <p:nvGrpSpPr>
            <p:cNvPr id="17" name="Group 16">
              <a:extLst>
                <a:ext uri="{FF2B5EF4-FFF2-40B4-BE49-F238E27FC236}">
                  <a16:creationId xmlns:a16="http://schemas.microsoft.com/office/drawing/2014/main" id="{583920EC-0721-FE42-9B15-039BD575AF63}"/>
                </a:ext>
              </a:extLst>
            </p:cNvPr>
            <p:cNvGrpSpPr/>
            <p:nvPr/>
          </p:nvGrpSpPr>
          <p:grpSpPr>
            <a:xfrm>
              <a:off x="328569" y="2951895"/>
              <a:ext cx="3105728" cy="1881766"/>
              <a:chOff x="595900" y="2780750"/>
              <a:chExt cx="3227063" cy="2193179"/>
            </a:xfrm>
          </p:grpSpPr>
          <p:sp>
            <p:nvSpPr>
              <p:cNvPr id="15" name="Rectangle 14">
                <a:extLst>
                  <a:ext uri="{FF2B5EF4-FFF2-40B4-BE49-F238E27FC236}">
                    <a16:creationId xmlns:a16="http://schemas.microsoft.com/office/drawing/2014/main" id="{B1770011-7BBC-E645-94CB-2CA9170FB9C9}"/>
                  </a:ext>
                </a:extLst>
              </p:cNvPr>
              <p:cNvSpPr/>
              <p:nvPr/>
            </p:nvSpPr>
            <p:spPr>
              <a:xfrm>
                <a:off x="595901" y="2780750"/>
                <a:ext cx="3227062" cy="2185214"/>
              </a:xfrm>
              <a:prstGeom prst="rect">
                <a:avLst/>
              </a:prstGeom>
              <a:solidFill>
                <a:schemeClr val="bg1"/>
              </a:solidFill>
              <a:ln w="12700">
                <a:solidFill>
                  <a:schemeClr val="accent1"/>
                </a:solidFill>
              </a:ln>
              <a:effectLst>
                <a:outerShdw blurRad="88900" dist="508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nchor="t">
                <a:noAutofit/>
              </a:bodyPr>
              <a:lstStyle/>
              <a:p>
                <a:endParaRPr lang="en-US" sz="600" dirty="0">
                  <a:solidFill>
                    <a:srgbClr val="1D3548"/>
                  </a:solidFill>
                  <a:latin typeface="IBM Plex Mono" panose="020B0509050203000203" pitchFamily="49" charset="77"/>
                  <a:ea typeface="IBM Plex Sans" charset="0"/>
                  <a:cs typeface="IBM Plex Sans" charset="0"/>
                </a:endParaRPr>
              </a:p>
              <a:p>
                <a:endParaRPr lang="en-US" sz="600" dirty="0">
                  <a:solidFill>
                    <a:srgbClr val="1D3548"/>
                  </a:solidFill>
                  <a:latin typeface="IBM Plex Mono" panose="020B0509050203000203" pitchFamily="49" charset="77"/>
                  <a:ea typeface="IBM Plex Sans" charset="0"/>
                  <a:cs typeface="IBM Plex Sans" charset="0"/>
                </a:endParaRPr>
              </a:p>
              <a:p>
                <a:r>
                  <a:rPr lang="en-US" sz="600" dirty="0">
                    <a:solidFill>
                      <a:srgbClr val="1D3548"/>
                    </a:solidFill>
                    <a:latin typeface="IBM Plex Mono" panose="020B0509050203000203" pitchFamily="49" charset="77"/>
                    <a:ea typeface="IBM Plex Sans" charset="0"/>
                    <a:cs typeface="IBM Plex Sans" charset="0"/>
                  </a:rPr>
                  <a:t>{</a:t>
                </a:r>
              </a:p>
              <a:p>
                <a:r>
                  <a:rPr lang="en-US" sz="600" dirty="0">
                    <a:solidFill>
                      <a:srgbClr val="1D3548"/>
                    </a:solidFill>
                    <a:latin typeface="IBM Plex Mono" panose="020B0509050203000203" pitchFamily="49" charset="77"/>
                    <a:ea typeface="IBM Plex Sans" charset="0"/>
                    <a:cs typeface="IBM Plex Sans" charset="0"/>
                  </a:rPr>
                  <a:t>  "type": "record",</a:t>
                </a:r>
              </a:p>
              <a:p>
                <a:r>
                  <a:rPr lang="en-US" sz="600" dirty="0">
                    <a:solidFill>
                      <a:srgbClr val="1D3548"/>
                    </a:solidFill>
                    <a:latin typeface="IBM Plex Mono" panose="020B0509050203000203" pitchFamily="49" charset="77"/>
                    <a:ea typeface="IBM Plex Sans" charset="0"/>
                    <a:cs typeface="IBM Plex Sans" charset="0"/>
                  </a:rPr>
                  <a:t>  "name": "</a:t>
                </a:r>
                <a:r>
                  <a:rPr lang="en-US" sz="600" dirty="0" err="1">
                    <a:solidFill>
                      <a:srgbClr val="1D3548"/>
                    </a:solidFill>
                    <a:latin typeface="IBM Plex Mono" panose="020B0509050203000203" pitchFamily="49" charset="77"/>
                    <a:ea typeface="IBM Plex Sans" charset="0"/>
                    <a:cs typeface="IBM Plex Sans" charset="0"/>
                  </a:rPr>
                  <a:t>Aircraft_schema</a:t>
                </a:r>
                <a:r>
                  <a:rPr lang="en-US" sz="600" dirty="0">
                    <a:solidFill>
                      <a:srgbClr val="1D3548"/>
                    </a:solidFill>
                    <a:latin typeface="IBM Plex Mono" panose="020B0509050203000203" pitchFamily="49" charset="77"/>
                    <a:ea typeface="IBM Plex Sans" charset="0"/>
                    <a:cs typeface="IBM Plex Sans" charset="0"/>
                  </a:rPr>
                  <a:t>",</a:t>
                </a:r>
              </a:p>
              <a:p>
                <a:r>
                  <a:rPr lang="en-US" sz="600" dirty="0">
                    <a:solidFill>
                      <a:srgbClr val="1D3548"/>
                    </a:solidFill>
                    <a:latin typeface="IBM Plex Mono" panose="020B0509050203000203" pitchFamily="49" charset="77"/>
                    <a:ea typeface="IBM Plex Sans" charset="0"/>
                    <a:cs typeface="IBM Plex Sans" charset="0"/>
                  </a:rPr>
                  <a:t>  "namespace": "</a:t>
                </a:r>
                <a:r>
                  <a:rPr lang="en-US" sz="600" dirty="0" err="1">
                    <a:solidFill>
                      <a:srgbClr val="1D3548"/>
                    </a:solidFill>
                    <a:latin typeface="IBM Plex Mono" panose="020B0509050203000203" pitchFamily="49" charset="77"/>
                    <a:ea typeface="IBM Plex Sans" charset="0"/>
                    <a:cs typeface="IBM Plex Sans" charset="0"/>
                  </a:rPr>
                  <a:t>com.mycompany.schemas.aircraft</a:t>
                </a:r>
                <a:r>
                  <a:rPr lang="en-US" sz="600" dirty="0">
                    <a:solidFill>
                      <a:srgbClr val="1D3548"/>
                    </a:solidFill>
                    <a:latin typeface="IBM Plex Mono" panose="020B0509050203000203" pitchFamily="49" charset="77"/>
                    <a:ea typeface="IBM Plex Sans" charset="0"/>
                    <a:cs typeface="IBM Plex Sans" charset="0"/>
                  </a:rPr>
                  <a:t>",</a:t>
                </a:r>
              </a:p>
              <a:p>
                <a:r>
                  <a:rPr lang="en-US" sz="600" dirty="0">
                    <a:solidFill>
                      <a:srgbClr val="1D3548"/>
                    </a:solidFill>
                    <a:latin typeface="IBM Plex Mono" panose="020B0509050203000203" pitchFamily="49" charset="77"/>
                    <a:ea typeface="IBM Plex Sans" charset="0"/>
                    <a:cs typeface="IBM Plex Sans" charset="0"/>
                  </a:rPr>
                  <a:t>  "fields": [</a:t>
                </a:r>
              </a:p>
              <a:p>
                <a:r>
                  <a:rPr lang="en-US" sz="600" dirty="0">
                    <a:solidFill>
                      <a:srgbClr val="1D3548"/>
                    </a:solidFill>
                    <a:latin typeface="IBM Plex Mono" panose="020B0509050203000203" pitchFamily="49" charset="77"/>
                    <a:ea typeface="IBM Plex Sans" charset="0"/>
                    <a:cs typeface="IBM Plex Sans" charset="0"/>
                  </a:rPr>
                  <a:t>    {</a:t>
                </a:r>
              </a:p>
              <a:p>
                <a:r>
                  <a:rPr lang="en-US" sz="600" dirty="0">
                    <a:solidFill>
                      <a:srgbClr val="1D3548"/>
                    </a:solidFill>
                    <a:latin typeface="IBM Plex Mono" panose="020B0509050203000203" pitchFamily="49" charset="77"/>
                    <a:ea typeface="IBM Plex Sans" charset="0"/>
                    <a:cs typeface="IBM Plex Sans" charset="0"/>
                  </a:rPr>
                  <a:t>      "name": "</a:t>
                </a:r>
                <a:r>
                  <a:rPr lang="en-US" sz="600" dirty="0" err="1">
                    <a:solidFill>
                      <a:srgbClr val="1D3548"/>
                    </a:solidFill>
                    <a:latin typeface="IBM Plex Mono" panose="020B0509050203000203" pitchFamily="49" charset="77"/>
                    <a:ea typeface="IBM Plex Sans" charset="0"/>
                    <a:cs typeface="IBM Plex Sans" charset="0"/>
                  </a:rPr>
                  <a:t>Aircraft_number</a:t>
                </a:r>
                <a:r>
                  <a:rPr lang="en-US" sz="600" dirty="0">
                    <a:solidFill>
                      <a:srgbClr val="1D3548"/>
                    </a:solidFill>
                    <a:latin typeface="IBM Plex Mono" panose="020B0509050203000203" pitchFamily="49" charset="77"/>
                    <a:ea typeface="IBM Plex Sans" charset="0"/>
                    <a:cs typeface="IBM Plex Sans" charset="0"/>
                  </a:rPr>
                  <a:t>",</a:t>
                </a:r>
              </a:p>
              <a:p>
                <a:r>
                  <a:rPr lang="en-US" sz="600" dirty="0">
                    <a:solidFill>
                      <a:srgbClr val="1D3548"/>
                    </a:solidFill>
                    <a:latin typeface="IBM Plex Mono" panose="020B0509050203000203" pitchFamily="49" charset="77"/>
                    <a:ea typeface="IBM Plex Sans" charset="0"/>
                    <a:cs typeface="IBM Plex Sans" charset="0"/>
                  </a:rPr>
                  <a:t>      "type": "string"</a:t>
                </a:r>
              </a:p>
              <a:p>
                <a:r>
                  <a:rPr lang="en-US" sz="600" dirty="0">
                    <a:solidFill>
                      <a:srgbClr val="1D3548"/>
                    </a:solidFill>
                    <a:latin typeface="IBM Plex Mono" panose="020B0509050203000203" pitchFamily="49" charset="77"/>
                    <a:ea typeface="IBM Plex Sans" charset="0"/>
                    <a:cs typeface="IBM Plex Sans" charset="0"/>
                  </a:rPr>
                  <a:t>    },</a:t>
                </a:r>
              </a:p>
              <a:p>
                <a:r>
                  <a:rPr lang="en-US" sz="600" dirty="0">
                    <a:solidFill>
                      <a:srgbClr val="1D3548"/>
                    </a:solidFill>
                    <a:latin typeface="IBM Plex Mono" panose="020B0509050203000203" pitchFamily="49" charset="77"/>
                    <a:ea typeface="IBM Plex Sans" charset="0"/>
                    <a:cs typeface="IBM Plex Sans" charset="0"/>
                  </a:rPr>
                  <a:t>    {</a:t>
                </a:r>
              </a:p>
              <a:p>
                <a:r>
                  <a:rPr lang="en-US" sz="600" dirty="0">
                    <a:solidFill>
                      <a:srgbClr val="1D3548"/>
                    </a:solidFill>
                    <a:latin typeface="IBM Plex Mono" panose="020B0509050203000203" pitchFamily="49" charset="77"/>
                    <a:ea typeface="IBM Plex Sans" charset="0"/>
                    <a:cs typeface="IBM Plex Sans" charset="0"/>
                  </a:rPr>
                  <a:t>      "name": "</a:t>
                </a:r>
                <a:r>
                  <a:rPr lang="en-US" sz="600" dirty="0" err="1">
                    <a:solidFill>
                      <a:srgbClr val="1D3548"/>
                    </a:solidFill>
                    <a:latin typeface="IBM Plex Mono" panose="020B0509050203000203" pitchFamily="49" charset="77"/>
                    <a:ea typeface="IBM Plex Sans" charset="0"/>
                    <a:cs typeface="IBM Plex Sans" charset="0"/>
                  </a:rPr>
                  <a:t>GPS_coordinates</a:t>
                </a:r>
                <a:r>
                  <a:rPr lang="en-US" sz="600" dirty="0">
                    <a:solidFill>
                      <a:srgbClr val="1D3548"/>
                    </a:solidFill>
                    <a:latin typeface="IBM Plex Mono" panose="020B0509050203000203" pitchFamily="49" charset="77"/>
                    <a:ea typeface="IBM Plex Sans" charset="0"/>
                    <a:cs typeface="IBM Plex Sans" charset="0"/>
                  </a:rPr>
                  <a:t>",</a:t>
                </a:r>
              </a:p>
              <a:p>
                <a:r>
                  <a:rPr lang="en-US" sz="600" dirty="0">
                    <a:solidFill>
                      <a:srgbClr val="1D3548"/>
                    </a:solidFill>
                    <a:latin typeface="IBM Plex Mono" panose="020B0509050203000203" pitchFamily="49" charset="77"/>
                    <a:ea typeface="IBM Plex Sans" charset="0"/>
                    <a:cs typeface="IBM Plex Sans" charset="0"/>
                  </a:rPr>
                  <a:t>      "type": "string"</a:t>
                </a:r>
              </a:p>
              <a:p>
                <a:r>
                  <a:rPr lang="en-US" sz="600" dirty="0">
                    <a:solidFill>
                      <a:srgbClr val="1D3548"/>
                    </a:solidFill>
                    <a:latin typeface="IBM Plex Mono" panose="020B0509050203000203" pitchFamily="49" charset="77"/>
                    <a:ea typeface="IBM Plex Sans" charset="0"/>
                    <a:cs typeface="IBM Plex Sans" charset="0"/>
                  </a:rPr>
                  <a:t>    },</a:t>
                </a:r>
              </a:p>
              <a:p>
                <a:r>
                  <a:rPr lang="en-US" sz="600" dirty="0">
                    <a:solidFill>
                      <a:srgbClr val="1D3548"/>
                    </a:solidFill>
                    <a:latin typeface="IBM Plex Mono" panose="020B0509050203000203" pitchFamily="49" charset="77"/>
                    <a:ea typeface="IBM Plex Sans" charset="0"/>
                    <a:cs typeface="IBM Plex Sans" charset="0"/>
                  </a:rPr>
                  <a:t>    {</a:t>
                </a:r>
              </a:p>
              <a:p>
                <a:r>
                  <a:rPr lang="en-US" sz="600" dirty="0">
                    <a:solidFill>
                      <a:srgbClr val="1D3548"/>
                    </a:solidFill>
                    <a:latin typeface="IBM Plex Mono" panose="020B0509050203000203" pitchFamily="49" charset="77"/>
                    <a:ea typeface="IBM Plex Sans" charset="0"/>
                    <a:cs typeface="IBM Plex Sans" charset="0"/>
                  </a:rPr>
                  <a:t>      "name": "</a:t>
                </a:r>
                <a:r>
                  <a:rPr lang="en-US" sz="600" dirty="0" err="1">
                    <a:solidFill>
                      <a:srgbClr val="1D3548"/>
                    </a:solidFill>
                    <a:latin typeface="IBM Plex Mono" panose="020B0509050203000203" pitchFamily="49" charset="77"/>
                    <a:ea typeface="IBM Plex Sans" charset="0"/>
                    <a:cs typeface="IBM Plex Sans" charset="0"/>
                  </a:rPr>
                  <a:t>Departure_time</a:t>
                </a:r>
                <a:r>
                  <a:rPr lang="en-US" sz="600" dirty="0">
                    <a:solidFill>
                      <a:srgbClr val="1D3548"/>
                    </a:solidFill>
                    <a:latin typeface="IBM Plex Mono" panose="020B0509050203000203" pitchFamily="49" charset="77"/>
                    <a:ea typeface="IBM Plex Sans" charset="0"/>
                    <a:cs typeface="IBM Plex Sans" charset="0"/>
                  </a:rPr>
                  <a:t>",</a:t>
                </a:r>
              </a:p>
              <a:p>
                <a:r>
                  <a:rPr lang="en-US" sz="600" dirty="0">
                    <a:solidFill>
                      <a:srgbClr val="1D3548"/>
                    </a:solidFill>
                    <a:latin typeface="IBM Plex Mono" panose="020B0509050203000203" pitchFamily="49" charset="77"/>
                    <a:ea typeface="IBM Plex Sans" charset="0"/>
                    <a:cs typeface="IBM Plex Sans" charset="0"/>
                  </a:rPr>
                  <a:t>      "type": "string"</a:t>
                </a:r>
              </a:p>
              <a:p>
                <a:r>
                  <a:rPr lang="en-US" sz="600" dirty="0">
                    <a:solidFill>
                      <a:srgbClr val="1D3548"/>
                    </a:solidFill>
                    <a:latin typeface="IBM Plex Mono" panose="020B0509050203000203" pitchFamily="49" charset="77"/>
                    <a:ea typeface="IBM Plex Sans" charset="0"/>
                    <a:cs typeface="IBM Plex Sans" charset="0"/>
                  </a:rPr>
                  <a:t>    },</a:t>
                </a:r>
              </a:p>
            </p:txBody>
          </p:sp>
          <p:sp>
            <p:nvSpPr>
              <p:cNvPr id="71" name="Rectangle 70">
                <a:extLst>
                  <a:ext uri="{FF2B5EF4-FFF2-40B4-BE49-F238E27FC236}">
                    <a16:creationId xmlns:a16="http://schemas.microsoft.com/office/drawing/2014/main" id="{BDCBA2FD-BD8A-3D41-B6C5-545AB1D61BBB}"/>
                  </a:ext>
                </a:extLst>
              </p:cNvPr>
              <p:cNvSpPr/>
              <p:nvPr/>
            </p:nvSpPr>
            <p:spPr>
              <a:xfrm>
                <a:off x="595900" y="2992227"/>
                <a:ext cx="3227063" cy="1981702"/>
              </a:xfrm>
              <a:prstGeom prst="rect">
                <a:avLst/>
              </a:prstGeom>
              <a:gradFill>
                <a:gsLst>
                  <a:gs pos="8000">
                    <a:schemeClr val="bg1">
                      <a:alpha val="0"/>
                    </a:schemeClr>
                  </a:gs>
                  <a:gs pos="92000">
                    <a:schemeClr val="bg1"/>
                  </a:gs>
                </a:gsLst>
                <a:lin ang="5400000" scaled="1"/>
              </a:gradFill>
              <a:ln w="12700">
                <a:solidFill>
                  <a:schemeClr val="accent1"/>
                </a:solidFill>
              </a:ln>
              <a:effectLst/>
            </p:spPr>
            <p:style>
              <a:lnRef idx="2">
                <a:schemeClr val="dk1"/>
              </a:lnRef>
              <a:fillRef idx="1">
                <a:schemeClr val="lt1"/>
              </a:fillRef>
              <a:effectRef idx="0">
                <a:schemeClr val="dk1"/>
              </a:effectRef>
              <a:fontRef idx="minor">
                <a:schemeClr val="dk1"/>
              </a:fontRef>
            </p:style>
            <p:txBody>
              <a:bodyPr wrap="square" rtlCol="0" anchor="t">
                <a:noAutofit/>
              </a:bodyPr>
              <a:lstStyle/>
              <a:p>
                <a:pPr algn="ctr"/>
                <a:endParaRPr lang="en-US" sz="1800" dirty="0">
                  <a:solidFill>
                    <a:srgbClr val="1D3548"/>
                  </a:solidFill>
                  <a:latin typeface="IBM Plex Sans" charset="0"/>
                  <a:ea typeface="IBM Plex Sans" charset="0"/>
                  <a:cs typeface="IBM Plex Sans" charset="0"/>
                </a:endParaRPr>
              </a:p>
            </p:txBody>
          </p:sp>
        </p:grpSp>
        <p:sp>
          <p:nvSpPr>
            <p:cNvPr id="18" name="Rectangle 17">
              <a:extLst>
                <a:ext uri="{FF2B5EF4-FFF2-40B4-BE49-F238E27FC236}">
                  <a16:creationId xmlns:a16="http://schemas.microsoft.com/office/drawing/2014/main" id="{7A56889D-3490-0B4E-BE30-8C78ABA0544F}"/>
                </a:ext>
              </a:extLst>
            </p:cNvPr>
            <p:cNvSpPr/>
            <p:nvPr/>
          </p:nvSpPr>
          <p:spPr>
            <a:xfrm>
              <a:off x="328569" y="2951895"/>
              <a:ext cx="3105728" cy="215444"/>
            </a:xfrm>
            <a:prstGeom prst="rect">
              <a:avLst/>
            </a:prstGeom>
            <a:solidFill>
              <a:schemeClr val="tx1"/>
            </a:solidFill>
          </p:spPr>
          <p:txBody>
            <a:bodyPr wrap="square" rtlCol="0" anchor="ctr">
              <a:spAutoFit/>
            </a:bodyPr>
            <a:lstStyle/>
            <a:p>
              <a:r>
                <a:rPr lang="en-US" sz="800" dirty="0">
                  <a:solidFill>
                    <a:schemeClr val="bg1"/>
                  </a:solidFill>
                  <a:latin typeface="IBM Plex Sans" charset="0"/>
                  <a:ea typeface="IBM Plex Sans" charset="0"/>
                  <a:cs typeface="IBM Plex Sans" charset="0"/>
                </a:rPr>
                <a:t>Avro Schema</a:t>
              </a:r>
            </a:p>
          </p:txBody>
        </p:sp>
      </p:grpSp>
      <p:sp>
        <p:nvSpPr>
          <p:cNvPr id="2" name="Title 1">
            <a:extLst>
              <a:ext uri="{FF2B5EF4-FFF2-40B4-BE49-F238E27FC236}">
                <a16:creationId xmlns:a16="http://schemas.microsoft.com/office/drawing/2014/main" id="{27B9898A-07C3-ED46-B1AE-06C3197B28D4}"/>
              </a:ext>
            </a:extLst>
          </p:cNvPr>
          <p:cNvSpPr>
            <a:spLocks noGrp="1"/>
          </p:cNvSpPr>
          <p:nvPr>
            <p:ph type="title"/>
          </p:nvPr>
        </p:nvSpPr>
        <p:spPr>
          <a:xfrm>
            <a:off x="182563" y="227647"/>
            <a:ext cx="8686800" cy="479822"/>
          </a:xfrm>
        </p:spPr>
        <p:txBody>
          <a:bodyPr/>
          <a:lstStyle/>
          <a:p>
            <a:r>
              <a:rPr lang="en-GB" dirty="0">
                <a:solidFill>
                  <a:schemeClr val="tx1"/>
                </a:solidFill>
              </a:rPr>
              <a:t>IBM Event Streams | </a:t>
            </a:r>
            <a:r>
              <a:rPr lang="en-GB" b="1" dirty="0">
                <a:solidFill>
                  <a:schemeClr val="tx1"/>
                </a:solidFill>
              </a:rPr>
              <a:t>Schema Registry</a:t>
            </a:r>
          </a:p>
        </p:txBody>
      </p:sp>
      <p:pic>
        <p:nvPicPr>
          <p:cNvPr id="4" name="Picture 3" descr="A screenshot of a cell phone&#10;&#10;Description automatically generated">
            <a:extLst>
              <a:ext uri="{FF2B5EF4-FFF2-40B4-BE49-F238E27FC236}">
                <a16:creationId xmlns:a16="http://schemas.microsoft.com/office/drawing/2014/main" id="{7415A241-AB9D-E14C-B2BF-E5A7637B96E6}"/>
              </a:ext>
            </a:extLst>
          </p:cNvPr>
          <p:cNvPicPr>
            <a:picLocks noChangeAspect="1"/>
          </p:cNvPicPr>
          <p:nvPr/>
        </p:nvPicPr>
        <p:blipFill>
          <a:blip r:embed="rId3"/>
          <a:stretch>
            <a:fillRect/>
          </a:stretch>
        </p:blipFill>
        <p:spPr>
          <a:xfrm>
            <a:off x="2259324" y="1597276"/>
            <a:ext cx="3227063" cy="1647317"/>
          </a:xfrm>
          <a:prstGeom prst="rect">
            <a:avLst/>
          </a:prstGeom>
          <a:ln w="12700">
            <a:solidFill>
              <a:schemeClr val="accent1"/>
            </a:solidFill>
          </a:ln>
          <a:effectLst>
            <a:outerShdw blurRad="88900" dist="76200" dir="2700000" algn="tl" rotWithShape="0">
              <a:prstClr val="black">
                <a:alpha val="40000"/>
              </a:prstClr>
            </a:outerShdw>
          </a:effectLst>
        </p:spPr>
      </p:pic>
      <p:pic>
        <p:nvPicPr>
          <p:cNvPr id="8" name="Picture 7" descr="A screenshot of a cell phone&#10;&#10;Description automatically generated">
            <a:extLst>
              <a:ext uri="{FF2B5EF4-FFF2-40B4-BE49-F238E27FC236}">
                <a16:creationId xmlns:a16="http://schemas.microsoft.com/office/drawing/2014/main" id="{3FB4367B-1500-5040-A7B7-E4043FCBF5C5}"/>
              </a:ext>
            </a:extLst>
          </p:cNvPr>
          <p:cNvPicPr>
            <a:picLocks noChangeAspect="1"/>
          </p:cNvPicPr>
          <p:nvPr/>
        </p:nvPicPr>
        <p:blipFill rotWithShape="1">
          <a:blip r:embed="rId4"/>
          <a:srcRect b="33302"/>
          <a:stretch/>
        </p:blipFill>
        <p:spPr>
          <a:xfrm>
            <a:off x="4772807" y="964253"/>
            <a:ext cx="3711979" cy="1745206"/>
          </a:xfrm>
          <a:prstGeom prst="rect">
            <a:avLst/>
          </a:prstGeom>
          <a:ln w="12700">
            <a:solidFill>
              <a:schemeClr val="accent1"/>
            </a:solidFill>
          </a:ln>
          <a:effectLst>
            <a:outerShdw blurRad="88900" dist="101600" dir="2700000" algn="tl" rotWithShape="0">
              <a:prstClr val="black">
                <a:alpha val="40000"/>
              </a:prstClr>
            </a:outerShdw>
          </a:effectLst>
        </p:spPr>
      </p:pic>
      <p:sp>
        <p:nvSpPr>
          <p:cNvPr id="22" name="Rounded Rectangle 21">
            <a:extLst>
              <a:ext uri="{FF2B5EF4-FFF2-40B4-BE49-F238E27FC236}">
                <a16:creationId xmlns:a16="http://schemas.microsoft.com/office/drawing/2014/main" id="{B2481C69-D855-3343-A14C-2FD82F9D55A4}"/>
              </a:ext>
            </a:extLst>
          </p:cNvPr>
          <p:cNvSpPr/>
          <p:nvPr/>
        </p:nvSpPr>
        <p:spPr>
          <a:xfrm>
            <a:off x="945266" y="3616568"/>
            <a:ext cx="965939" cy="524953"/>
          </a:xfrm>
          <a:prstGeom prst="roundRect">
            <a:avLst>
              <a:gd name="adj" fmla="val 50000"/>
            </a:avLst>
          </a:prstGeom>
          <a:noFill/>
          <a:ln w="38100">
            <a:solidFill>
              <a:srgbClr val="0061FF"/>
            </a:solidFill>
          </a:ln>
        </p:spPr>
        <p:txBody>
          <a:bodyPr wrap="square" rtlCol="0" anchor="ctr">
            <a:noAutofit/>
          </a:bodyPr>
          <a:lstStyle/>
          <a:p>
            <a:pPr algn="ctr"/>
            <a:r>
              <a:rPr lang="en-US" sz="1200" dirty="0">
                <a:latin typeface="IBM Plex Sans" charset="0"/>
                <a:ea typeface="IBM Plex Sans" charset="0"/>
                <a:cs typeface="IBM Plex Sans" charset="0"/>
              </a:rPr>
              <a:t>App</a:t>
            </a:r>
          </a:p>
        </p:txBody>
      </p:sp>
      <p:pic>
        <p:nvPicPr>
          <p:cNvPr id="78" name="Picture 77">
            <a:extLst>
              <a:ext uri="{FF2B5EF4-FFF2-40B4-BE49-F238E27FC236}">
                <a16:creationId xmlns:a16="http://schemas.microsoft.com/office/drawing/2014/main" id="{394FC627-241C-E242-B2AA-4CAABD78331E}"/>
              </a:ext>
            </a:extLst>
          </p:cNvPr>
          <p:cNvPicPr>
            <a:picLocks noChangeAspect="1"/>
          </p:cNvPicPr>
          <p:nvPr/>
        </p:nvPicPr>
        <p:blipFill rotWithShape="1">
          <a:blip r:embed="rId5"/>
          <a:srcRect b="11395"/>
          <a:stretch/>
        </p:blipFill>
        <p:spPr>
          <a:xfrm>
            <a:off x="4062771" y="3416836"/>
            <a:ext cx="789899" cy="926707"/>
          </a:xfrm>
          <a:prstGeom prst="rect">
            <a:avLst/>
          </a:prstGeom>
        </p:spPr>
      </p:pic>
      <p:grpSp>
        <p:nvGrpSpPr>
          <p:cNvPr id="79" name="Group 78">
            <a:extLst>
              <a:ext uri="{FF2B5EF4-FFF2-40B4-BE49-F238E27FC236}">
                <a16:creationId xmlns:a16="http://schemas.microsoft.com/office/drawing/2014/main" id="{EC315782-5733-EB4E-80FF-4390C7D6F6E5}"/>
              </a:ext>
            </a:extLst>
          </p:cNvPr>
          <p:cNvGrpSpPr/>
          <p:nvPr/>
        </p:nvGrpSpPr>
        <p:grpSpPr>
          <a:xfrm>
            <a:off x="3754165" y="4341099"/>
            <a:ext cx="1435184" cy="589511"/>
            <a:chOff x="8827336" y="4257133"/>
            <a:chExt cx="1913579" cy="786015"/>
          </a:xfrm>
        </p:grpSpPr>
        <p:sp>
          <p:nvSpPr>
            <p:cNvPr id="80" name="Rounded Rectangle 79">
              <a:extLst>
                <a:ext uri="{FF2B5EF4-FFF2-40B4-BE49-F238E27FC236}">
                  <a16:creationId xmlns:a16="http://schemas.microsoft.com/office/drawing/2014/main" id="{6DFAACF1-8AEE-654C-B610-3B1696BAA8FB}"/>
                </a:ext>
              </a:extLst>
            </p:cNvPr>
            <p:cNvSpPr/>
            <p:nvPr/>
          </p:nvSpPr>
          <p:spPr bwMode="auto">
            <a:xfrm>
              <a:off x="9109464" y="4511756"/>
              <a:ext cx="1631451" cy="531392"/>
            </a:xfrm>
            <a:prstGeom prst="roundRect">
              <a:avLst>
                <a:gd name="adj" fmla="val 0"/>
              </a:avLst>
            </a:prstGeom>
            <a:ln w="28575">
              <a:solidFill>
                <a:srgbClr val="0362FF"/>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34290" rIns="68580" bIns="34290" numCol="1" rtlCol="0" anchor="ctr" anchorCtr="0" compatLnSpc="1">
              <a:prstTxWarp prst="textNoShape">
                <a:avLst/>
              </a:prstTxWarp>
            </a:bodyPr>
            <a:lstStyle/>
            <a:p>
              <a:pPr algn="ctr" fontAlgn="base">
                <a:lnSpc>
                  <a:spcPct val="90000"/>
                </a:lnSpc>
                <a:spcBef>
                  <a:spcPct val="0"/>
                </a:spcBef>
                <a:spcAft>
                  <a:spcPct val="0"/>
                </a:spcAft>
              </a:pPr>
              <a:endParaRPr lang="en-US" sz="1650" dirty="0">
                <a:solidFill>
                  <a:schemeClr val="hlink"/>
                </a:solidFill>
                <a:latin typeface="IBM Plex Sans" charset="0"/>
                <a:ea typeface="IBM Plex Sans" charset="0"/>
                <a:cs typeface="IBM Plex Sans" charset="0"/>
              </a:endParaRPr>
            </a:p>
          </p:txBody>
        </p:sp>
        <p:sp>
          <p:nvSpPr>
            <p:cNvPr id="81" name="Rectangle 80">
              <a:extLst>
                <a:ext uri="{FF2B5EF4-FFF2-40B4-BE49-F238E27FC236}">
                  <a16:creationId xmlns:a16="http://schemas.microsoft.com/office/drawing/2014/main" id="{59A6DA72-9A48-714F-B85C-ADD571AE6714}"/>
                </a:ext>
              </a:extLst>
            </p:cNvPr>
            <p:cNvSpPr/>
            <p:nvPr/>
          </p:nvSpPr>
          <p:spPr bwMode="auto">
            <a:xfrm>
              <a:off x="8827336" y="4257133"/>
              <a:ext cx="597808" cy="576786"/>
            </a:xfrm>
            <a:prstGeom prst="rect">
              <a:avLst/>
            </a:prstGeom>
            <a:solidFill>
              <a:schemeClr val="bg1"/>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34290" rIns="68580" bIns="34290" numCol="1" rtlCol="0" anchor="ctr" anchorCtr="0" compatLnSpc="1">
              <a:prstTxWarp prst="textNoShape">
                <a:avLst/>
              </a:prstTxWarp>
            </a:bodyPr>
            <a:lstStyle/>
            <a:p>
              <a:pPr algn="ctr" fontAlgn="base">
                <a:lnSpc>
                  <a:spcPct val="90000"/>
                </a:lnSpc>
                <a:spcBef>
                  <a:spcPct val="0"/>
                </a:spcBef>
                <a:spcAft>
                  <a:spcPct val="0"/>
                </a:spcAft>
              </a:pPr>
              <a:endParaRPr lang="en-US" sz="1650" dirty="0">
                <a:solidFill>
                  <a:schemeClr val="hlink"/>
                </a:solidFill>
                <a:latin typeface="IBM Plex Sans" charset="0"/>
                <a:ea typeface="IBM Plex Sans" charset="0"/>
                <a:cs typeface="IBM Plex Sans" charset="0"/>
              </a:endParaRPr>
            </a:p>
          </p:txBody>
        </p:sp>
        <p:pic>
          <p:nvPicPr>
            <p:cNvPr id="82" name="Picture 81">
              <a:extLst>
                <a:ext uri="{FF2B5EF4-FFF2-40B4-BE49-F238E27FC236}">
                  <a16:creationId xmlns:a16="http://schemas.microsoft.com/office/drawing/2014/main" id="{8B13ABEF-780B-134A-8E80-B14A99842D3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966344" y="4355816"/>
              <a:ext cx="379421" cy="379421"/>
            </a:xfrm>
            <a:prstGeom prst="rect">
              <a:avLst/>
            </a:prstGeom>
          </p:spPr>
        </p:pic>
      </p:grpSp>
      <p:sp>
        <p:nvSpPr>
          <p:cNvPr id="109" name="TextBox 108">
            <a:extLst>
              <a:ext uri="{FF2B5EF4-FFF2-40B4-BE49-F238E27FC236}">
                <a16:creationId xmlns:a16="http://schemas.microsoft.com/office/drawing/2014/main" id="{7E8C11CC-F09C-3F47-9864-5566D6959638}"/>
              </a:ext>
            </a:extLst>
          </p:cNvPr>
          <p:cNvSpPr txBox="1"/>
          <p:nvPr/>
        </p:nvSpPr>
        <p:spPr>
          <a:xfrm>
            <a:off x="4142986" y="4377261"/>
            <a:ext cx="1046363" cy="184666"/>
          </a:xfrm>
          <a:prstGeom prst="rect">
            <a:avLst/>
          </a:prstGeom>
          <a:noFill/>
        </p:spPr>
        <p:txBody>
          <a:bodyPr wrap="square" rtlCol="0">
            <a:spAutoFit/>
          </a:bodyPr>
          <a:lstStyle/>
          <a:p>
            <a:pPr algn="ctr"/>
            <a:r>
              <a:rPr lang="en-GB" sz="600" b="1" dirty="0">
                <a:latin typeface="IBM Plex Sans" panose="020B0503050203000203" pitchFamily="34" charset="77"/>
              </a:rPr>
              <a:t>Schema Registry</a:t>
            </a:r>
          </a:p>
        </p:txBody>
      </p:sp>
      <p:pic>
        <p:nvPicPr>
          <p:cNvPr id="110" name="Picture 109" descr="A drawing of a face&#10;&#10;Description automatically generated">
            <a:extLst>
              <a:ext uri="{FF2B5EF4-FFF2-40B4-BE49-F238E27FC236}">
                <a16:creationId xmlns:a16="http://schemas.microsoft.com/office/drawing/2014/main" id="{CF72F955-7C47-0D4C-B53E-C74AD84C3D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51443" y="4631588"/>
            <a:ext cx="206278" cy="206278"/>
          </a:xfrm>
          <a:prstGeom prst="rect">
            <a:avLst/>
          </a:prstGeom>
        </p:spPr>
      </p:pic>
      <p:pic>
        <p:nvPicPr>
          <p:cNvPr id="111" name="Picture 110" descr="A drawing of a face&#10;&#10;Description automatically generated">
            <a:extLst>
              <a:ext uri="{FF2B5EF4-FFF2-40B4-BE49-F238E27FC236}">
                <a16:creationId xmlns:a16="http://schemas.microsoft.com/office/drawing/2014/main" id="{D1085FB7-A9C1-5B46-8951-970CAFD16A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31425" y="4631588"/>
            <a:ext cx="206278" cy="206278"/>
          </a:xfrm>
          <a:prstGeom prst="rect">
            <a:avLst/>
          </a:prstGeom>
        </p:spPr>
      </p:pic>
      <p:pic>
        <p:nvPicPr>
          <p:cNvPr id="112" name="Picture 111" descr="A drawing of a face&#10;&#10;Description automatically generated">
            <a:extLst>
              <a:ext uri="{FF2B5EF4-FFF2-40B4-BE49-F238E27FC236}">
                <a16:creationId xmlns:a16="http://schemas.microsoft.com/office/drawing/2014/main" id="{C04D6A7C-CEAB-104F-955F-8A0636AFCE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11408" y="4631588"/>
            <a:ext cx="206278" cy="206278"/>
          </a:xfrm>
          <a:prstGeom prst="rect">
            <a:avLst/>
          </a:prstGeom>
        </p:spPr>
      </p:pic>
      <p:sp>
        <p:nvSpPr>
          <p:cNvPr id="115" name="Rounded Rectangle 114">
            <a:extLst>
              <a:ext uri="{FF2B5EF4-FFF2-40B4-BE49-F238E27FC236}">
                <a16:creationId xmlns:a16="http://schemas.microsoft.com/office/drawing/2014/main" id="{78D73CDA-0BDC-2B42-8A16-940562BEC739}"/>
              </a:ext>
            </a:extLst>
          </p:cNvPr>
          <p:cNvSpPr/>
          <p:nvPr/>
        </p:nvSpPr>
        <p:spPr>
          <a:xfrm>
            <a:off x="7009206" y="3616568"/>
            <a:ext cx="965939" cy="524943"/>
          </a:xfrm>
          <a:prstGeom prst="roundRect">
            <a:avLst>
              <a:gd name="adj" fmla="val 50000"/>
            </a:avLst>
          </a:prstGeom>
          <a:noFill/>
          <a:ln w="38100">
            <a:solidFill>
              <a:srgbClr val="0061FF"/>
            </a:solidFill>
          </a:ln>
        </p:spPr>
        <p:txBody>
          <a:bodyPr wrap="square" rtlCol="0" anchor="ctr">
            <a:noAutofit/>
          </a:bodyPr>
          <a:lstStyle/>
          <a:p>
            <a:pPr algn="ctr"/>
            <a:r>
              <a:rPr lang="en-US" sz="1200" dirty="0">
                <a:latin typeface="IBM Plex Sans" charset="0"/>
                <a:ea typeface="IBM Plex Sans" charset="0"/>
                <a:cs typeface="IBM Plex Sans" charset="0"/>
              </a:rPr>
              <a:t>App</a:t>
            </a:r>
          </a:p>
        </p:txBody>
      </p:sp>
      <p:cxnSp>
        <p:nvCxnSpPr>
          <p:cNvPr id="26" name="Straight Arrow Connector 25">
            <a:extLst>
              <a:ext uri="{FF2B5EF4-FFF2-40B4-BE49-F238E27FC236}">
                <a16:creationId xmlns:a16="http://schemas.microsoft.com/office/drawing/2014/main" id="{6CC7E8A8-4D5A-1543-A01F-25CCE6AA7C34}"/>
              </a:ext>
            </a:extLst>
          </p:cNvPr>
          <p:cNvCxnSpPr>
            <a:cxnSpLocks/>
          </p:cNvCxnSpPr>
          <p:nvPr/>
        </p:nvCxnSpPr>
        <p:spPr bwMode="auto">
          <a:xfrm flipH="1" flipV="1">
            <a:off x="2122801" y="4075245"/>
            <a:ext cx="1631365" cy="656094"/>
          </a:xfrm>
          <a:prstGeom prst="straightConnector1">
            <a:avLst/>
          </a:prstGeom>
          <a:noFill/>
          <a:ln w="19050" cap="flat" cmpd="sng" algn="ctr">
            <a:solidFill>
              <a:schemeClr val="tx1"/>
            </a:solidFill>
            <a:prstDash val="sysDash"/>
            <a:round/>
            <a:headEnd type="none" w="med" len="med"/>
            <a:tailEnd type="triangle"/>
          </a:ln>
          <a:effectLst/>
        </p:spPr>
      </p:cxnSp>
      <p:cxnSp>
        <p:nvCxnSpPr>
          <p:cNvPr id="116" name="Straight Arrow Connector 115">
            <a:extLst>
              <a:ext uri="{FF2B5EF4-FFF2-40B4-BE49-F238E27FC236}">
                <a16:creationId xmlns:a16="http://schemas.microsoft.com/office/drawing/2014/main" id="{A864407D-D4D9-CD40-A764-7633C3B99958}"/>
              </a:ext>
            </a:extLst>
          </p:cNvPr>
          <p:cNvCxnSpPr>
            <a:cxnSpLocks/>
          </p:cNvCxnSpPr>
          <p:nvPr/>
        </p:nvCxnSpPr>
        <p:spPr bwMode="auto">
          <a:xfrm flipV="1">
            <a:off x="5296689" y="4049858"/>
            <a:ext cx="1482026" cy="681480"/>
          </a:xfrm>
          <a:prstGeom prst="straightConnector1">
            <a:avLst/>
          </a:prstGeom>
          <a:noFill/>
          <a:ln w="19050" cap="flat" cmpd="sng" algn="ctr">
            <a:solidFill>
              <a:schemeClr val="tx1"/>
            </a:solidFill>
            <a:prstDash val="sysDash"/>
            <a:round/>
            <a:headEnd type="none" w="med" len="med"/>
            <a:tailEnd type="triangle"/>
          </a:ln>
          <a:effectLst/>
        </p:spPr>
      </p:cxnSp>
      <p:cxnSp>
        <p:nvCxnSpPr>
          <p:cNvPr id="35" name="Straight Arrow Connector 34">
            <a:extLst>
              <a:ext uri="{FF2B5EF4-FFF2-40B4-BE49-F238E27FC236}">
                <a16:creationId xmlns:a16="http://schemas.microsoft.com/office/drawing/2014/main" id="{74632ACA-8125-2746-B8C3-66D9979E7A6E}"/>
              </a:ext>
            </a:extLst>
          </p:cNvPr>
          <p:cNvCxnSpPr>
            <a:cxnSpLocks/>
          </p:cNvCxnSpPr>
          <p:nvPr/>
        </p:nvCxnSpPr>
        <p:spPr bwMode="auto">
          <a:xfrm>
            <a:off x="2122801" y="3778035"/>
            <a:ext cx="1939970" cy="0"/>
          </a:xfrm>
          <a:prstGeom prst="straightConnector1">
            <a:avLst/>
          </a:prstGeom>
          <a:noFill/>
          <a:ln w="38100" cap="flat" cmpd="sng" algn="ctr">
            <a:solidFill>
              <a:schemeClr val="tx1"/>
            </a:solidFill>
            <a:prstDash val="solid"/>
            <a:round/>
            <a:headEnd type="none" w="med" len="med"/>
            <a:tailEnd type="triangle"/>
          </a:ln>
          <a:effectLst/>
        </p:spPr>
      </p:cxnSp>
      <p:cxnSp>
        <p:nvCxnSpPr>
          <p:cNvPr id="117" name="Straight Arrow Connector 116">
            <a:extLst>
              <a:ext uri="{FF2B5EF4-FFF2-40B4-BE49-F238E27FC236}">
                <a16:creationId xmlns:a16="http://schemas.microsoft.com/office/drawing/2014/main" id="{B81B8314-9CC3-9C4C-BA9B-5C1B6855D470}"/>
              </a:ext>
            </a:extLst>
          </p:cNvPr>
          <p:cNvCxnSpPr>
            <a:cxnSpLocks/>
          </p:cNvCxnSpPr>
          <p:nvPr/>
        </p:nvCxnSpPr>
        <p:spPr bwMode="auto">
          <a:xfrm>
            <a:off x="4919686" y="3778035"/>
            <a:ext cx="1859028" cy="0"/>
          </a:xfrm>
          <a:prstGeom prst="straightConnector1">
            <a:avLst/>
          </a:prstGeom>
          <a:noFill/>
          <a:ln w="38100" cap="flat" cmpd="sng" algn="ctr">
            <a:solidFill>
              <a:schemeClr val="tx1"/>
            </a:solidFill>
            <a:prstDash val="solid"/>
            <a:round/>
            <a:headEnd type="none" w="med" len="med"/>
            <a:tailEnd type="triangle"/>
          </a:ln>
          <a:effectLst/>
        </p:spPr>
      </p:cxnSp>
      <p:cxnSp>
        <p:nvCxnSpPr>
          <p:cNvPr id="56" name="Straight Connector 55">
            <a:extLst>
              <a:ext uri="{FF2B5EF4-FFF2-40B4-BE49-F238E27FC236}">
                <a16:creationId xmlns:a16="http://schemas.microsoft.com/office/drawing/2014/main" id="{A7B56577-3734-F247-8A28-D09FB48F287C}"/>
              </a:ext>
            </a:extLst>
          </p:cNvPr>
          <p:cNvCxnSpPr>
            <a:cxnSpLocks/>
          </p:cNvCxnSpPr>
          <p:nvPr/>
        </p:nvCxnSpPr>
        <p:spPr bwMode="auto">
          <a:xfrm>
            <a:off x="2013735" y="3527850"/>
            <a:ext cx="0" cy="702377"/>
          </a:xfrm>
          <a:prstGeom prst="line">
            <a:avLst/>
          </a:prstGeom>
          <a:noFill/>
          <a:ln w="38100" cap="flat" cmpd="sng" algn="ctr">
            <a:solidFill>
              <a:srgbClr val="0061FF"/>
            </a:solidFill>
            <a:prstDash val="solid"/>
            <a:round/>
            <a:headEnd type="none" w="med" len="med"/>
            <a:tailEnd type="none" w="med" len="med"/>
          </a:ln>
          <a:effectLst/>
        </p:spPr>
      </p:cxnSp>
      <p:cxnSp>
        <p:nvCxnSpPr>
          <p:cNvPr id="118" name="Straight Connector 117">
            <a:extLst>
              <a:ext uri="{FF2B5EF4-FFF2-40B4-BE49-F238E27FC236}">
                <a16:creationId xmlns:a16="http://schemas.microsoft.com/office/drawing/2014/main" id="{F44FDF6C-2DEB-ED43-A284-627E0C7B0066}"/>
              </a:ext>
            </a:extLst>
          </p:cNvPr>
          <p:cNvCxnSpPr>
            <a:cxnSpLocks/>
          </p:cNvCxnSpPr>
          <p:nvPr/>
        </p:nvCxnSpPr>
        <p:spPr bwMode="auto">
          <a:xfrm>
            <a:off x="6893959" y="3527850"/>
            <a:ext cx="0" cy="702377"/>
          </a:xfrm>
          <a:prstGeom prst="line">
            <a:avLst/>
          </a:prstGeom>
          <a:noFill/>
          <a:ln w="38100" cap="flat" cmpd="sng" algn="ctr">
            <a:solidFill>
              <a:srgbClr val="0061FF"/>
            </a:solidFill>
            <a:prstDash val="solid"/>
            <a:round/>
            <a:headEnd type="none" w="med" len="med"/>
            <a:tailEnd type="none" w="med" len="med"/>
          </a:ln>
          <a:effectLst/>
        </p:spPr>
      </p:cxnSp>
      <p:sp>
        <p:nvSpPr>
          <p:cNvPr id="67" name="TextBox 66">
            <a:extLst>
              <a:ext uri="{FF2B5EF4-FFF2-40B4-BE49-F238E27FC236}">
                <a16:creationId xmlns:a16="http://schemas.microsoft.com/office/drawing/2014/main" id="{D5FAF196-702C-364E-9299-93224CD4AEE8}"/>
              </a:ext>
            </a:extLst>
          </p:cNvPr>
          <p:cNvSpPr txBox="1"/>
          <p:nvPr/>
        </p:nvSpPr>
        <p:spPr>
          <a:xfrm rot="20166939">
            <a:off x="5602471" y="4230226"/>
            <a:ext cx="849913" cy="184666"/>
          </a:xfrm>
          <a:prstGeom prst="rect">
            <a:avLst/>
          </a:prstGeom>
          <a:noFill/>
        </p:spPr>
        <p:txBody>
          <a:bodyPr wrap="none" rtlCol="0">
            <a:spAutoFit/>
          </a:bodyPr>
          <a:lstStyle/>
          <a:p>
            <a:pPr algn="ctr"/>
            <a:r>
              <a:rPr lang="en-US" sz="600" dirty="0">
                <a:latin typeface="IBM Plex Sans" charset="0"/>
                <a:ea typeface="IBM Plex Sans" charset="0"/>
                <a:cs typeface="IBM Plex Sans" charset="0"/>
              </a:rPr>
              <a:t>5. Request Schema</a:t>
            </a:r>
          </a:p>
        </p:txBody>
      </p:sp>
      <p:sp>
        <p:nvSpPr>
          <p:cNvPr id="119" name="TextBox 118">
            <a:extLst>
              <a:ext uri="{FF2B5EF4-FFF2-40B4-BE49-F238E27FC236}">
                <a16:creationId xmlns:a16="http://schemas.microsoft.com/office/drawing/2014/main" id="{17B6A7B1-D4F6-5644-9877-177E2245129C}"/>
              </a:ext>
            </a:extLst>
          </p:cNvPr>
          <p:cNvSpPr txBox="1"/>
          <p:nvPr/>
        </p:nvSpPr>
        <p:spPr>
          <a:xfrm rot="1338381">
            <a:off x="2546608" y="4247402"/>
            <a:ext cx="849913" cy="184666"/>
          </a:xfrm>
          <a:prstGeom prst="rect">
            <a:avLst/>
          </a:prstGeom>
          <a:noFill/>
        </p:spPr>
        <p:txBody>
          <a:bodyPr wrap="none" rtlCol="0">
            <a:spAutoFit/>
          </a:bodyPr>
          <a:lstStyle/>
          <a:p>
            <a:pPr algn="ctr"/>
            <a:r>
              <a:rPr lang="en-US" sz="600" dirty="0">
                <a:latin typeface="IBM Plex Sans" charset="0"/>
                <a:ea typeface="IBM Plex Sans" charset="0"/>
                <a:cs typeface="IBM Plex Sans" charset="0"/>
              </a:rPr>
              <a:t>1. Request Schema</a:t>
            </a:r>
          </a:p>
        </p:txBody>
      </p:sp>
      <p:sp>
        <p:nvSpPr>
          <p:cNvPr id="120" name="TextBox 119">
            <a:extLst>
              <a:ext uri="{FF2B5EF4-FFF2-40B4-BE49-F238E27FC236}">
                <a16:creationId xmlns:a16="http://schemas.microsoft.com/office/drawing/2014/main" id="{7793FBB3-1788-4A4C-9741-64D44595CEF8}"/>
              </a:ext>
            </a:extLst>
          </p:cNvPr>
          <p:cNvSpPr txBox="1"/>
          <p:nvPr/>
        </p:nvSpPr>
        <p:spPr>
          <a:xfrm>
            <a:off x="1588780" y="3373568"/>
            <a:ext cx="934872" cy="184666"/>
          </a:xfrm>
          <a:prstGeom prst="rect">
            <a:avLst/>
          </a:prstGeom>
          <a:noFill/>
        </p:spPr>
        <p:txBody>
          <a:bodyPr wrap="none" rtlCol="0">
            <a:spAutoFit/>
          </a:bodyPr>
          <a:lstStyle/>
          <a:p>
            <a:pPr algn="ctr"/>
            <a:r>
              <a:rPr lang="en-US" sz="600" dirty="0">
                <a:latin typeface="IBM Plex Sans" charset="0"/>
                <a:ea typeface="IBM Plex Sans" charset="0"/>
                <a:cs typeface="IBM Plex Sans" charset="0"/>
              </a:rPr>
              <a:t>2. Validate &amp; Serialize</a:t>
            </a:r>
          </a:p>
        </p:txBody>
      </p:sp>
      <p:sp>
        <p:nvSpPr>
          <p:cNvPr id="121" name="TextBox 120">
            <a:extLst>
              <a:ext uri="{FF2B5EF4-FFF2-40B4-BE49-F238E27FC236}">
                <a16:creationId xmlns:a16="http://schemas.microsoft.com/office/drawing/2014/main" id="{36808B23-29E3-7740-998C-749E5F4793C8}"/>
              </a:ext>
            </a:extLst>
          </p:cNvPr>
          <p:cNvSpPr txBox="1"/>
          <p:nvPr/>
        </p:nvSpPr>
        <p:spPr>
          <a:xfrm>
            <a:off x="6569993" y="3373568"/>
            <a:ext cx="647934" cy="184666"/>
          </a:xfrm>
          <a:prstGeom prst="rect">
            <a:avLst/>
          </a:prstGeom>
          <a:noFill/>
        </p:spPr>
        <p:txBody>
          <a:bodyPr wrap="none" rtlCol="0">
            <a:spAutoFit/>
          </a:bodyPr>
          <a:lstStyle/>
          <a:p>
            <a:pPr algn="ctr"/>
            <a:r>
              <a:rPr lang="en-US" sz="600" dirty="0">
                <a:latin typeface="IBM Plex Sans" charset="0"/>
                <a:ea typeface="IBM Plex Sans" charset="0"/>
                <a:cs typeface="IBM Plex Sans" charset="0"/>
              </a:rPr>
              <a:t>6. Deserialize</a:t>
            </a:r>
          </a:p>
        </p:txBody>
      </p:sp>
      <p:sp>
        <p:nvSpPr>
          <p:cNvPr id="122" name="TextBox 121">
            <a:extLst>
              <a:ext uri="{FF2B5EF4-FFF2-40B4-BE49-F238E27FC236}">
                <a16:creationId xmlns:a16="http://schemas.microsoft.com/office/drawing/2014/main" id="{31614FE1-D5C3-814A-84C4-97E72180F02A}"/>
              </a:ext>
            </a:extLst>
          </p:cNvPr>
          <p:cNvSpPr txBox="1"/>
          <p:nvPr/>
        </p:nvSpPr>
        <p:spPr>
          <a:xfrm>
            <a:off x="3088512" y="3599599"/>
            <a:ext cx="444352" cy="184666"/>
          </a:xfrm>
          <a:prstGeom prst="rect">
            <a:avLst/>
          </a:prstGeom>
          <a:noFill/>
        </p:spPr>
        <p:txBody>
          <a:bodyPr wrap="none" rtlCol="0">
            <a:spAutoFit/>
          </a:bodyPr>
          <a:lstStyle/>
          <a:p>
            <a:pPr algn="ctr"/>
            <a:r>
              <a:rPr lang="en-US" sz="600" dirty="0">
                <a:latin typeface="IBM Plex Sans" charset="0"/>
                <a:ea typeface="IBM Plex Sans" charset="0"/>
                <a:cs typeface="IBM Plex Sans" charset="0"/>
              </a:rPr>
              <a:t>3. Send</a:t>
            </a:r>
          </a:p>
        </p:txBody>
      </p:sp>
      <p:sp>
        <p:nvSpPr>
          <p:cNvPr id="123" name="TextBox 122">
            <a:extLst>
              <a:ext uri="{FF2B5EF4-FFF2-40B4-BE49-F238E27FC236}">
                <a16:creationId xmlns:a16="http://schemas.microsoft.com/office/drawing/2014/main" id="{49B21576-6BBA-B241-AD15-B7BFDA4AA78F}"/>
              </a:ext>
            </a:extLst>
          </p:cNvPr>
          <p:cNvSpPr txBox="1"/>
          <p:nvPr/>
        </p:nvSpPr>
        <p:spPr>
          <a:xfrm>
            <a:off x="5245937" y="3599599"/>
            <a:ext cx="540534" cy="184666"/>
          </a:xfrm>
          <a:prstGeom prst="rect">
            <a:avLst/>
          </a:prstGeom>
          <a:noFill/>
        </p:spPr>
        <p:txBody>
          <a:bodyPr wrap="none" rtlCol="0">
            <a:spAutoFit/>
          </a:bodyPr>
          <a:lstStyle/>
          <a:p>
            <a:pPr algn="ctr"/>
            <a:r>
              <a:rPr lang="en-US" sz="600" dirty="0">
                <a:latin typeface="IBM Plex Sans" charset="0"/>
                <a:ea typeface="IBM Plex Sans" charset="0"/>
                <a:cs typeface="IBM Plex Sans" charset="0"/>
              </a:rPr>
              <a:t>4. Receive</a:t>
            </a:r>
          </a:p>
        </p:txBody>
      </p:sp>
    </p:spTree>
    <p:extLst>
      <p:ext uri="{BB962C8B-B14F-4D97-AF65-F5344CB8AC3E}">
        <p14:creationId xmlns:p14="http://schemas.microsoft.com/office/powerpoint/2010/main" val="27363339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9898A-07C3-ED46-B1AE-06C3197B28D4}"/>
              </a:ext>
            </a:extLst>
          </p:cNvPr>
          <p:cNvSpPr>
            <a:spLocks noGrp="1"/>
          </p:cNvSpPr>
          <p:nvPr>
            <p:ph type="title"/>
          </p:nvPr>
        </p:nvSpPr>
        <p:spPr/>
        <p:txBody>
          <a:bodyPr/>
          <a:lstStyle/>
          <a:p>
            <a:r>
              <a:rPr lang="en-GB" dirty="0"/>
              <a:t>Schema Registry </a:t>
            </a:r>
            <a:endParaRPr lang="en-GB" b="1" dirty="0"/>
          </a:p>
        </p:txBody>
      </p:sp>
      <p:sp>
        <p:nvSpPr>
          <p:cNvPr id="3" name="Slide Number Placeholder 2">
            <a:extLst>
              <a:ext uri="{FF2B5EF4-FFF2-40B4-BE49-F238E27FC236}">
                <a16:creationId xmlns:a16="http://schemas.microsoft.com/office/drawing/2014/main" id="{EBB4E1AD-D3C2-0A40-BEB2-D08A43C505F2}"/>
              </a:ext>
            </a:extLst>
          </p:cNvPr>
          <p:cNvSpPr>
            <a:spLocks noGrp="1"/>
          </p:cNvSpPr>
          <p:nvPr>
            <p:ph type="sldNum" sz="quarter" idx="10"/>
          </p:nvPr>
        </p:nvSpPr>
        <p:spPr/>
        <p:txBody>
          <a:bodyPr/>
          <a:lstStyle/>
          <a:p>
            <a:fld id="{64A8A213-8E92-D94A-82D7-8578C89CAF17}" type="slidenum">
              <a:rPr lang="en-US" smtClean="0">
                <a:solidFill>
                  <a:srgbClr val="1D3548"/>
                </a:solidFill>
              </a:rPr>
              <a:pPr/>
              <a:t>64</a:t>
            </a:fld>
            <a:endParaRPr lang="en-US" dirty="0">
              <a:solidFill>
                <a:srgbClr val="1D3548"/>
              </a:solidFill>
            </a:endParaRPr>
          </a:p>
        </p:txBody>
      </p:sp>
      <p:sp>
        <p:nvSpPr>
          <p:cNvPr id="18" name="TextBox 17">
            <a:extLst>
              <a:ext uri="{FF2B5EF4-FFF2-40B4-BE49-F238E27FC236}">
                <a16:creationId xmlns:a16="http://schemas.microsoft.com/office/drawing/2014/main" id="{36F84B95-8958-4F52-8068-E2CE42CCCC1E}"/>
              </a:ext>
            </a:extLst>
          </p:cNvPr>
          <p:cNvSpPr txBox="1"/>
          <p:nvPr/>
        </p:nvSpPr>
        <p:spPr>
          <a:xfrm>
            <a:off x="112890" y="867875"/>
            <a:ext cx="8562417" cy="2439129"/>
          </a:xfrm>
          <a:prstGeom prst="rect">
            <a:avLst/>
          </a:prstGeom>
          <a:noFill/>
        </p:spPr>
        <p:txBody>
          <a:bodyPr wrap="square" rtlCol="0">
            <a:spAutoFit/>
          </a:bodyPr>
          <a:lstStyle/>
          <a:p>
            <a:pPr marL="257175" indent="-257175">
              <a:spcBef>
                <a:spcPts val="450"/>
              </a:spcBef>
              <a:buFont typeface="AppleColorEmoji" charset="0"/>
              <a:buChar char="✅"/>
            </a:pPr>
            <a:r>
              <a:rPr lang="en-GB" sz="1400" b="1" dirty="0">
                <a:latin typeface="IBM Plex Sans" charset="0"/>
                <a:ea typeface="IBM Plex Sans" charset="0"/>
                <a:cs typeface="IBM Plex Sans" charset="0"/>
              </a:rPr>
              <a:t>IBM Event Streams </a:t>
            </a:r>
            <a:r>
              <a:rPr lang="en-GB" sz="1400" dirty="0">
                <a:latin typeface="IBM Plex Sans" charset="0"/>
                <a:ea typeface="IBM Plex Sans" charset="0"/>
                <a:cs typeface="IBM Plex Sans" charset="0"/>
              </a:rPr>
              <a:t>Schema Registry has been built for </a:t>
            </a:r>
            <a:r>
              <a:rPr lang="en-GB" sz="1400" b="1" dirty="0">
                <a:latin typeface="IBM Plex Sans" charset="0"/>
                <a:ea typeface="IBM Plex Sans" charset="0"/>
                <a:cs typeface="IBM Plex Sans" charset="0"/>
              </a:rPr>
              <a:t>flexibility and extensibility</a:t>
            </a:r>
            <a:r>
              <a:rPr lang="en-GB" sz="1400" dirty="0">
                <a:latin typeface="IBM Plex Sans" charset="0"/>
                <a:ea typeface="IBM Plex Sans" charset="0"/>
                <a:cs typeface="IBM Plex Sans" charset="0"/>
              </a:rPr>
              <a:t>.  The Apache Avro supported format is only the first implementation, enabling our customers to standardize across their enterprise on their selection from a range of schema formats, and rely on IBM Event Streams to transmit, validate and interact with event records maintaining that format</a:t>
            </a:r>
          </a:p>
          <a:p>
            <a:pPr marL="257175" indent="-257175">
              <a:spcBef>
                <a:spcPts val="450"/>
              </a:spcBef>
              <a:buFont typeface="AppleColorEmoji" charset="0"/>
              <a:buChar char="✅"/>
            </a:pPr>
            <a:r>
              <a:rPr lang="en-GB" sz="1400" dirty="0">
                <a:latin typeface="IBM Plex Sans" charset="0"/>
                <a:ea typeface="IBM Plex Sans" charset="0"/>
                <a:cs typeface="IBM Plex Sans" charset="0"/>
              </a:rPr>
              <a:t>IBM Event Streams schemas are defined as first-class objects with independent security controls, enabling </a:t>
            </a:r>
            <a:r>
              <a:rPr lang="en-GB" sz="1400" b="1" dirty="0">
                <a:latin typeface="IBM Plex Sans" charset="0"/>
                <a:ea typeface="IBM Plex Sans" charset="0"/>
                <a:cs typeface="IBM Plex Sans" charset="0"/>
              </a:rPr>
              <a:t>fully secure </a:t>
            </a:r>
            <a:r>
              <a:rPr lang="en-GB" sz="1400" dirty="0">
                <a:latin typeface="IBM Plex Sans" charset="0"/>
                <a:ea typeface="IBM Plex Sans" charset="0"/>
                <a:cs typeface="IBM Plex Sans" charset="0"/>
              </a:rPr>
              <a:t>isolation across application domains</a:t>
            </a:r>
          </a:p>
          <a:p>
            <a:pPr marL="257175" indent="-257175">
              <a:spcBef>
                <a:spcPts val="450"/>
              </a:spcBef>
              <a:buFont typeface="AppleColorEmoji" charset="0"/>
              <a:buChar char="✅"/>
            </a:pPr>
            <a:r>
              <a:rPr lang="en-GB" sz="1400" dirty="0">
                <a:latin typeface="IBM Plex Sans" charset="0"/>
                <a:ea typeface="IBM Plex Sans" charset="0"/>
                <a:cs typeface="IBM Plex Sans" charset="0"/>
              </a:rPr>
              <a:t>IBM Event Streams message browsing is fully schema-aware, such that </a:t>
            </a:r>
            <a:r>
              <a:rPr lang="en-GB" sz="1400" b="1" dirty="0">
                <a:latin typeface="IBM Plex Sans" charset="0"/>
                <a:ea typeface="IBM Plex Sans" charset="0"/>
                <a:cs typeface="IBM Plex Sans" charset="0"/>
              </a:rPr>
              <a:t>debugging application interactions is simplified</a:t>
            </a:r>
            <a:r>
              <a:rPr lang="en-GB" sz="1400" dirty="0">
                <a:latin typeface="IBM Plex Sans" charset="0"/>
                <a:ea typeface="IBM Plex Sans" charset="0"/>
                <a:cs typeface="IBM Plex Sans" charset="0"/>
              </a:rPr>
              <a:t>, regardless of the choice of event record formatting</a:t>
            </a:r>
          </a:p>
          <a:p>
            <a:pPr marL="257175" indent="-257175">
              <a:spcBef>
                <a:spcPts val="450"/>
              </a:spcBef>
              <a:buFont typeface="AppleColorEmoji" charset="0"/>
              <a:buChar char="✅"/>
            </a:pPr>
            <a:r>
              <a:rPr lang="en-GB" sz="1400" dirty="0">
                <a:latin typeface="IBM Plex Sans" charset="0"/>
                <a:ea typeface="IBM Plex Sans" charset="0"/>
                <a:cs typeface="IBM Plex Sans" charset="0"/>
              </a:rPr>
              <a:t>IBM Event Streams Schema Registry provides management of a full lifecycle for schemas and versions to support </a:t>
            </a:r>
            <a:r>
              <a:rPr lang="en-GB" sz="1400" b="1" dirty="0">
                <a:latin typeface="IBM Plex Sans" charset="0"/>
                <a:ea typeface="IBM Plex Sans" charset="0"/>
                <a:cs typeface="IBM Plex Sans" charset="0"/>
              </a:rPr>
              <a:t>effective application lifecycle management</a:t>
            </a:r>
          </a:p>
        </p:txBody>
      </p:sp>
    </p:spTree>
    <p:extLst>
      <p:ext uri="{BB962C8B-B14F-4D97-AF65-F5344CB8AC3E}">
        <p14:creationId xmlns:p14="http://schemas.microsoft.com/office/powerpoint/2010/main" val="25483354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807E4-F327-FD45-9E7C-74C9F38AA7FA}"/>
              </a:ext>
            </a:extLst>
          </p:cNvPr>
          <p:cNvSpPr>
            <a:spLocks noGrp="1"/>
          </p:cNvSpPr>
          <p:nvPr>
            <p:ph type="title"/>
          </p:nvPr>
        </p:nvSpPr>
        <p:spPr/>
        <p:txBody>
          <a:bodyPr/>
          <a:lstStyle/>
          <a:p>
            <a:r>
              <a:rPr lang="en-US" dirty="0"/>
              <a:t>IBM Garage Locations</a:t>
            </a:r>
          </a:p>
        </p:txBody>
      </p:sp>
      <p:sp>
        <p:nvSpPr>
          <p:cNvPr id="2" name="Slide Number Placeholder 1">
            <a:extLst>
              <a:ext uri="{FF2B5EF4-FFF2-40B4-BE49-F238E27FC236}">
                <a16:creationId xmlns:a16="http://schemas.microsoft.com/office/drawing/2014/main" id="{FC6C3F72-DAE8-F74C-AF33-8F82C27F6011}"/>
              </a:ext>
            </a:extLst>
          </p:cNvPr>
          <p:cNvSpPr>
            <a:spLocks noGrp="1"/>
          </p:cNvSpPr>
          <p:nvPr>
            <p:ph type="sldNum" sz="quarter" idx="10"/>
          </p:nvPr>
        </p:nvSpPr>
        <p:spPr/>
        <p:txBody>
          <a:bodyPr/>
          <a:lstStyle/>
          <a:p>
            <a:fld id="{D0BE6F14-FF48-0F4F-A8AA-2E3F25371E4A}" type="slidenum">
              <a:rPr lang="en-US" smtClean="0"/>
              <a:pPr/>
              <a:t>65</a:t>
            </a:fld>
            <a:endParaRPr lang="en-US"/>
          </a:p>
        </p:txBody>
      </p:sp>
      <p:pic>
        <p:nvPicPr>
          <p:cNvPr id="8" name="Picture 7">
            <a:extLst>
              <a:ext uri="{FF2B5EF4-FFF2-40B4-BE49-F238E27FC236}">
                <a16:creationId xmlns:a16="http://schemas.microsoft.com/office/drawing/2014/main" id="{C40531B8-A254-7C4B-8E4B-1D610793FF46}"/>
              </a:ext>
            </a:extLst>
          </p:cNvPr>
          <p:cNvPicPr>
            <a:picLocks noChangeAspect="1"/>
          </p:cNvPicPr>
          <p:nvPr/>
        </p:nvPicPr>
        <p:blipFill>
          <a:blip r:embed="rId2"/>
          <a:stretch>
            <a:fillRect/>
          </a:stretch>
        </p:blipFill>
        <p:spPr>
          <a:xfrm>
            <a:off x="1129824" y="704851"/>
            <a:ext cx="6720840" cy="4206938"/>
          </a:xfrm>
          <a:prstGeom prst="rect">
            <a:avLst/>
          </a:prstGeom>
        </p:spPr>
      </p:pic>
    </p:spTree>
    <p:extLst>
      <p:ext uri="{BB962C8B-B14F-4D97-AF65-F5344CB8AC3E}">
        <p14:creationId xmlns:p14="http://schemas.microsoft.com/office/powerpoint/2010/main" val="1040909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21FF40-B3CC-EC4B-8464-108CACB502AE}"/>
              </a:ext>
            </a:extLst>
          </p:cNvPr>
          <p:cNvSpPr>
            <a:spLocks noGrp="1"/>
          </p:cNvSpPr>
          <p:nvPr>
            <p:ph type="title"/>
          </p:nvPr>
        </p:nvSpPr>
        <p:spPr/>
        <p:txBody>
          <a:bodyPr/>
          <a:lstStyle/>
          <a:p>
            <a:r>
              <a:rPr lang="en-US" dirty="0"/>
              <a:t>Brokers and cluster</a:t>
            </a:r>
          </a:p>
        </p:txBody>
      </p:sp>
      <p:sp>
        <p:nvSpPr>
          <p:cNvPr id="6" name="Slide Number Placeholder 5">
            <a:extLst>
              <a:ext uri="{FF2B5EF4-FFF2-40B4-BE49-F238E27FC236}">
                <a16:creationId xmlns:a16="http://schemas.microsoft.com/office/drawing/2014/main" id="{4AB5371A-DE9D-8649-91F5-902FB5ED5E13}"/>
              </a:ext>
            </a:extLst>
          </p:cNvPr>
          <p:cNvSpPr>
            <a:spLocks noGrp="1"/>
          </p:cNvSpPr>
          <p:nvPr>
            <p:ph type="sldNum" sz="quarter" idx="10"/>
          </p:nvPr>
        </p:nvSpPr>
        <p:spPr/>
        <p:txBody>
          <a:bodyPr/>
          <a:lstStyle/>
          <a:p>
            <a:fld id="{3FD999D4-B456-9943-89B7-30D56181CE18}" type="slidenum">
              <a:rPr lang="en-US" smtClean="0"/>
              <a:pPr/>
              <a:t>7</a:t>
            </a:fld>
            <a:endParaRPr lang="en-US"/>
          </a:p>
        </p:txBody>
      </p:sp>
      <p:sp>
        <p:nvSpPr>
          <p:cNvPr id="8" name="Content Placeholder 7">
            <a:extLst>
              <a:ext uri="{FF2B5EF4-FFF2-40B4-BE49-F238E27FC236}">
                <a16:creationId xmlns:a16="http://schemas.microsoft.com/office/drawing/2014/main" id="{749A27A6-A74D-4C41-BC30-51539377BCAA}"/>
              </a:ext>
            </a:extLst>
          </p:cNvPr>
          <p:cNvSpPr>
            <a:spLocks noGrp="1"/>
          </p:cNvSpPr>
          <p:nvPr>
            <p:ph idx="4294967295"/>
          </p:nvPr>
        </p:nvSpPr>
        <p:spPr>
          <a:xfrm>
            <a:off x="0" y="901700"/>
            <a:ext cx="3430588" cy="3692525"/>
          </a:xfrm>
        </p:spPr>
        <p:txBody>
          <a:bodyPr/>
          <a:lstStyle/>
          <a:p>
            <a:r>
              <a:rPr lang="en-US" sz="1400" dirty="0"/>
              <a:t>A Kafka cluster consists of a set of brokers</a:t>
            </a:r>
          </a:p>
          <a:p>
            <a:pPr marL="0" indent="0">
              <a:buNone/>
            </a:pPr>
            <a:endParaRPr lang="en-US" sz="1400" dirty="0"/>
          </a:p>
          <a:p>
            <a:r>
              <a:rPr lang="en-US" sz="1400" dirty="0"/>
              <a:t>A broker is an instance of Kafka uniquely identified in the cluster</a:t>
            </a:r>
          </a:p>
          <a:p>
            <a:r>
              <a:rPr lang="en-US" sz="1400" dirty="0"/>
              <a:t>All brokers in a cluster know about all other brokers</a:t>
            </a:r>
          </a:p>
          <a:p>
            <a:r>
              <a:rPr lang="en-US" sz="1400" dirty="0"/>
              <a:t>All information is written to disk</a:t>
            </a:r>
          </a:p>
          <a:p>
            <a:r>
              <a:rPr lang="en-US" sz="1400" dirty="0"/>
              <a:t>A connection to a broker is called the bootstrap broker</a:t>
            </a:r>
          </a:p>
          <a:p>
            <a:r>
              <a:rPr lang="en-US" sz="1400" dirty="0"/>
              <a:t>A cluster durably persists all published records for the retention period</a:t>
            </a:r>
          </a:p>
          <a:p>
            <a:endParaRPr lang="en-US" sz="1400" dirty="0"/>
          </a:p>
        </p:txBody>
      </p:sp>
      <p:sp>
        <p:nvSpPr>
          <p:cNvPr id="9" name="Rectangle 8">
            <a:extLst>
              <a:ext uri="{FF2B5EF4-FFF2-40B4-BE49-F238E27FC236}">
                <a16:creationId xmlns:a16="http://schemas.microsoft.com/office/drawing/2014/main" id="{D1D491B8-BD64-CA40-BCB8-DA677965D227}"/>
              </a:ext>
            </a:extLst>
          </p:cNvPr>
          <p:cNvSpPr/>
          <p:nvPr/>
        </p:nvSpPr>
        <p:spPr>
          <a:xfrm>
            <a:off x="4694830" y="1196858"/>
            <a:ext cx="2981484" cy="685800"/>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100" dirty="0">
                <a:solidFill>
                  <a:srgbClr val="325C80">
                    <a:lumMod val="50000"/>
                  </a:srgbClr>
                </a:solidFill>
                <a:latin typeface="Arial"/>
              </a:rPr>
              <a:t>Broker-0 Server</a:t>
            </a:r>
          </a:p>
        </p:txBody>
      </p:sp>
      <p:sp>
        <p:nvSpPr>
          <p:cNvPr id="10" name="Rectangle 9">
            <a:extLst>
              <a:ext uri="{FF2B5EF4-FFF2-40B4-BE49-F238E27FC236}">
                <a16:creationId xmlns:a16="http://schemas.microsoft.com/office/drawing/2014/main" id="{3B98603F-0E29-AB45-84CD-ADB9155370DD}"/>
              </a:ext>
            </a:extLst>
          </p:cNvPr>
          <p:cNvSpPr/>
          <p:nvPr/>
        </p:nvSpPr>
        <p:spPr>
          <a:xfrm>
            <a:off x="4694830" y="1993060"/>
            <a:ext cx="2941034" cy="685800"/>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100" dirty="0">
                <a:solidFill>
                  <a:srgbClr val="325C80">
                    <a:lumMod val="50000"/>
                  </a:srgbClr>
                </a:solidFill>
                <a:latin typeface="Arial"/>
              </a:rPr>
              <a:t>Broker-1 Server</a:t>
            </a:r>
          </a:p>
        </p:txBody>
      </p:sp>
      <p:sp>
        <p:nvSpPr>
          <p:cNvPr id="11" name="Rectangle 10">
            <a:extLst>
              <a:ext uri="{FF2B5EF4-FFF2-40B4-BE49-F238E27FC236}">
                <a16:creationId xmlns:a16="http://schemas.microsoft.com/office/drawing/2014/main" id="{F56A6AB7-FACA-6246-9A6B-07886EE9BAAE}"/>
              </a:ext>
            </a:extLst>
          </p:cNvPr>
          <p:cNvSpPr/>
          <p:nvPr/>
        </p:nvSpPr>
        <p:spPr>
          <a:xfrm>
            <a:off x="4679935" y="2881647"/>
            <a:ext cx="2981484" cy="685800"/>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100" dirty="0">
                <a:solidFill>
                  <a:srgbClr val="325C80">
                    <a:lumMod val="50000"/>
                  </a:srgbClr>
                </a:solidFill>
                <a:latin typeface="Arial"/>
              </a:rPr>
              <a:t>Broker-2 Server</a:t>
            </a:r>
          </a:p>
        </p:txBody>
      </p:sp>
      <p:sp>
        <p:nvSpPr>
          <p:cNvPr id="12" name="Rectangle 11">
            <a:extLst>
              <a:ext uri="{FF2B5EF4-FFF2-40B4-BE49-F238E27FC236}">
                <a16:creationId xmlns:a16="http://schemas.microsoft.com/office/drawing/2014/main" id="{6DFBB61F-CF29-8447-BA39-CF479B22C268}"/>
              </a:ext>
            </a:extLst>
          </p:cNvPr>
          <p:cNvSpPr/>
          <p:nvPr/>
        </p:nvSpPr>
        <p:spPr>
          <a:xfrm>
            <a:off x="4244456" y="3813824"/>
            <a:ext cx="4429599" cy="759680"/>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050" dirty="0" err="1">
                <a:solidFill>
                  <a:srgbClr val="325C80">
                    <a:lumMod val="50000"/>
                  </a:srgbClr>
                </a:solidFill>
                <a:latin typeface="Arial"/>
              </a:rPr>
              <a:t>ZooKeeper</a:t>
            </a:r>
            <a:r>
              <a:rPr lang="en-US" sz="1050" dirty="0">
                <a:solidFill>
                  <a:srgbClr val="325C80">
                    <a:lumMod val="50000"/>
                  </a:srgbClr>
                </a:solidFill>
                <a:latin typeface="Arial"/>
              </a:rPr>
              <a:t> Ensemble</a:t>
            </a:r>
          </a:p>
        </p:txBody>
      </p:sp>
      <p:grpSp>
        <p:nvGrpSpPr>
          <p:cNvPr id="13" name="Group 12">
            <a:extLst>
              <a:ext uri="{FF2B5EF4-FFF2-40B4-BE49-F238E27FC236}">
                <a16:creationId xmlns:a16="http://schemas.microsoft.com/office/drawing/2014/main" id="{84B8AF0E-1831-E34C-A318-78637FBFE1AA}"/>
              </a:ext>
            </a:extLst>
          </p:cNvPr>
          <p:cNvGrpSpPr/>
          <p:nvPr/>
        </p:nvGrpSpPr>
        <p:grpSpPr>
          <a:xfrm>
            <a:off x="4367284" y="4116562"/>
            <a:ext cx="4088103" cy="341024"/>
            <a:chOff x="2488712" y="5928190"/>
            <a:chExt cx="5450804" cy="454699"/>
          </a:xfrm>
        </p:grpSpPr>
        <p:sp>
          <p:nvSpPr>
            <p:cNvPr id="14" name="Rectangle 13">
              <a:extLst>
                <a:ext uri="{FF2B5EF4-FFF2-40B4-BE49-F238E27FC236}">
                  <a16:creationId xmlns:a16="http://schemas.microsoft.com/office/drawing/2014/main" id="{6D77038B-8052-2E4F-B7B4-7643D8A246AC}"/>
                </a:ext>
              </a:extLst>
            </p:cNvPr>
            <p:cNvSpPr/>
            <p:nvPr/>
          </p:nvSpPr>
          <p:spPr>
            <a:xfrm>
              <a:off x="2488712" y="5943600"/>
              <a:ext cx="1509851" cy="439289"/>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50" dirty="0">
                  <a:solidFill>
                    <a:srgbClr val="0000FF"/>
                  </a:solidFill>
                  <a:latin typeface="Arial"/>
                </a:rPr>
                <a:t>Node 1</a:t>
              </a:r>
            </a:p>
          </p:txBody>
        </p:sp>
        <p:sp>
          <p:nvSpPr>
            <p:cNvPr id="15" name="Rectangle 14">
              <a:extLst>
                <a:ext uri="{FF2B5EF4-FFF2-40B4-BE49-F238E27FC236}">
                  <a16:creationId xmlns:a16="http://schemas.microsoft.com/office/drawing/2014/main" id="{BD5E1015-6125-EC4F-96AD-15572317F41A}"/>
                </a:ext>
              </a:extLst>
            </p:cNvPr>
            <p:cNvSpPr/>
            <p:nvPr/>
          </p:nvSpPr>
          <p:spPr>
            <a:xfrm>
              <a:off x="4518356" y="5943599"/>
              <a:ext cx="1509851" cy="439289"/>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50" dirty="0">
                  <a:solidFill>
                    <a:srgbClr val="0000FF"/>
                  </a:solidFill>
                  <a:latin typeface="Arial"/>
                </a:rPr>
                <a:t>Node 2</a:t>
              </a:r>
            </a:p>
          </p:txBody>
        </p:sp>
        <p:sp>
          <p:nvSpPr>
            <p:cNvPr id="16" name="Rectangle 15">
              <a:extLst>
                <a:ext uri="{FF2B5EF4-FFF2-40B4-BE49-F238E27FC236}">
                  <a16:creationId xmlns:a16="http://schemas.microsoft.com/office/drawing/2014/main" id="{90ACA8C7-6E13-4141-B49D-F64F6319DA5F}"/>
                </a:ext>
              </a:extLst>
            </p:cNvPr>
            <p:cNvSpPr/>
            <p:nvPr/>
          </p:nvSpPr>
          <p:spPr>
            <a:xfrm>
              <a:off x="6429665" y="5928190"/>
              <a:ext cx="1509851" cy="439289"/>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50">
                  <a:solidFill>
                    <a:srgbClr val="0000FF"/>
                  </a:solidFill>
                  <a:latin typeface="Arial"/>
                </a:rPr>
                <a:t>Node 3</a:t>
              </a:r>
              <a:endParaRPr lang="en-US" sz="1050" dirty="0">
                <a:solidFill>
                  <a:srgbClr val="0000FF"/>
                </a:solidFill>
                <a:latin typeface="Arial"/>
              </a:endParaRPr>
            </a:p>
          </p:txBody>
        </p:sp>
      </p:grpSp>
      <p:sp>
        <p:nvSpPr>
          <p:cNvPr id="17" name="Can 16">
            <a:extLst>
              <a:ext uri="{FF2B5EF4-FFF2-40B4-BE49-F238E27FC236}">
                <a16:creationId xmlns:a16="http://schemas.microsoft.com/office/drawing/2014/main" id="{7A643295-8C9F-C341-8A2C-787F4746D317}"/>
              </a:ext>
            </a:extLst>
          </p:cNvPr>
          <p:cNvSpPr/>
          <p:nvPr/>
        </p:nvSpPr>
        <p:spPr>
          <a:xfrm>
            <a:off x="7597378" y="1186994"/>
            <a:ext cx="193597" cy="532754"/>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18" name="Can 17">
            <a:extLst>
              <a:ext uri="{FF2B5EF4-FFF2-40B4-BE49-F238E27FC236}">
                <a16:creationId xmlns:a16="http://schemas.microsoft.com/office/drawing/2014/main" id="{3CB4EEC3-6BBC-E949-8885-DAE490341CF5}"/>
              </a:ext>
            </a:extLst>
          </p:cNvPr>
          <p:cNvSpPr/>
          <p:nvPr/>
        </p:nvSpPr>
        <p:spPr>
          <a:xfrm>
            <a:off x="7597378" y="1962642"/>
            <a:ext cx="193597" cy="532754"/>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19" name="Can 18">
            <a:extLst>
              <a:ext uri="{FF2B5EF4-FFF2-40B4-BE49-F238E27FC236}">
                <a16:creationId xmlns:a16="http://schemas.microsoft.com/office/drawing/2014/main" id="{9592B35F-F80F-1F4E-B9CC-4CD957F72B2E}"/>
              </a:ext>
            </a:extLst>
          </p:cNvPr>
          <p:cNvSpPr/>
          <p:nvPr/>
        </p:nvSpPr>
        <p:spPr>
          <a:xfrm>
            <a:off x="7578328" y="2960630"/>
            <a:ext cx="193597" cy="532754"/>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C91A284F-31E3-B44C-B2D5-D59A97F2AAC4}"/>
              </a:ext>
            </a:extLst>
          </p:cNvPr>
          <p:cNvSpPr/>
          <p:nvPr/>
        </p:nvSpPr>
        <p:spPr>
          <a:xfrm>
            <a:off x="4462818" y="704852"/>
            <a:ext cx="3572498" cy="3043690"/>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dirty="0">
                <a:solidFill>
                  <a:srgbClr val="325C80">
                    <a:lumMod val="50000"/>
                  </a:srgbClr>
                </a:solidFill>
                <a:latin typeface="Arial"/>
              </a:rPr>
              <a:t>Cluster</a:t>
            </a:r>
          </a:p>
        </p:txBody>
      </p:sp>
      <p:grpSp>
        <p:nvGrpSpPr>
          <p:cNvPr id="3" name="Group 2">
            <a:extLst>
              <a:ext uri="{FF2B5EF4-FFF2-40B4-BE49-F238E27FC236}">
                <a16:creationId xmlns:a16="http://schemas.microsoft.com/office/drawing/2014/main" id="{6E544CC5-25C3-B94F-88F9-109DB73041D3}"/>
              </a:ext>
            </a:extLst>
          </p:cNvPr>
          <p:cNvGrpSpPr/>
          <p:nvPr/>
        </p:nvGrpSpPr>
        <p:grpSpPr>
          <a:xfrm>
            <a:off x="4963109" y="3154208"/>
            <a:ext cx="2444926" cy="297064"/>
            <a:chOff x="5009309" y="1487322"/>
            <a:chExt cx="2444926" cy="297064"/>
          </a:xfrm>
        </p:grpSpPr>
        <p:sp>
          <p:nvSpPr>
            <p:cNvPr id="21" name="Rectangle 20">
              <a:extLst>
                <a:ext uri="{FF2B5EF4-FFF2-40B4-BE49-F238E27FC236}">
                  <a16:creationId xmlns:a16="http://schemas.microsoft.com/office/drawing/2014/main" id="{5577370F-D3D6-0947-B7FE-24C8FDFF9C96}"/>
                </a:ext>
              </a:extLst>
            </p:cNvPr>
            <p:cNvSpPr/>
            <p:nvPr/>
          </p:nvSpPr>
          <p:spPr>
            <a:xfrm>
              <a:off x="5009309" y="1487322"/>
              <a:ext cx="706222" cy="297064"/>
            </a:xfrm>
            <a:prstGeom prst="rect">
              <a:avLst/>
            </a:prstGeom>
            <a:solidFill>
              <a:srgbClr val="D7CEFF">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2" name="Rectangle 21">
              <a:extLst>
                <a:ext uri="{FF2B5EF4-FFF2-40B4-BE49-F238E27FC236}">
                  <a16:creationId xmlns:a16="http://schemas.microsoft.com/office/drawing/2014/main" id="{64BD5C9C-4D6A-674C-AEEF-536455255562}"/>
                </a:ext>
              </a:extLst>
            </p:cNvPr>
            <p:cNvSpPr/>
            <p:nvPr/>
          </p:nvSpPr>
          <p:spPr>
            <a:xfrm>
              <a:off x="5878661" y="1487322"/>
              <a:ext cx="706222" cy="297064"/>
            </a:xfrm>
            <a:prstGeom prst="rect">
              <a:avLst/>
            </a:prstGeom>
            <a:solidFill>
              <a:srgbClr val="D7CEFF">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3" name="Rectangle 22">
              <a:extLst>
                <a:ext uri="{FF2B5EF4-FFF2-40B4-BE49-F238E27FC236}">
                  <a16:creationId xmlns:a16="http://schemas.microsoft.com/office/drawing/2014/main" id="{3348591B-A135-5649-A223-C22BC00895CB}"/>
                </a:ext>
              </a:extLst>
            </p:cNvPr>
            <p:cNvSpPr/>
            <p:nvPr/>
          </p:nvSpPr>
          <p:spPr>
            <a:xfrm>
              <a:off x="6748013" y="1487322"/>
              <a:ext cx="706222" cy="297064"/>
            </a:xfrm>
            <a:prstGeom prst="rect">
              <a:avLst/>
            </a:prstGeom>
            <a:solidFill>
              <a:srgbClr val="D7CEFF">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52A66DF7-F3E1-4648-9F4E-52A67C134503}"/>
              </a:ext>
            </a:extLst>
          </p:cNvPr>
          <p:cNvGrpSpPr/>
          <p:nvPr/>
        </p:nvGrpSpPr>
        <p:grpSpPr>
          <a:xfrm>
            <a:off x="4942884" y="2268863"/>
            <a:ext cx="2444926" cy="297064"/>
            <a:chOff x="5009309" y="1487322"/>
            <a:chExt cx="2444926" cy="297064"/>
          </a:xfrm>
        </p:grpSpPr>
        <p:sp>
          <p:nvSpPr>
            <p:cNvPr id="25" name="Rectangle 24">
              <a:extLst>
                <a:ext uri="{FF2B5EF4-FFF2-40B4-BE49-F238E27FC236}">
                  <a16:creationId xmlns:a16="http://schemas.microsoft.com/office/drawing/2014/main" id="{EC821281-855C-3F41-98C1-9A338E2E6983}"/>
                </a:ext>
              </a:extLst>
            </p:cNvPr>
            <p:cNvSpPr/>
            <p:nvPr/>
          </p:nvSpPr>
          <p:spPr>
            <a:xfrm>
              <a:off x="5009309" y="1487322"/>
              <a:ext cx="706222" cy="297064"/>
            </a:xfrm>
            <a:prstGeom prst="rect">
              <a:avLst/>
            </a:prstGeom>
            <a:solidFill>
              <a:srgbClr val="D7CEFF">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6" name="Rectangle 25">
              <a:extLst>
                <a:ext uri="{FF2B5EF4-FFF2-40B4-BE49-F238E27FC236}">
                  <a16:creationId xmlns:a16="http://schemas.microsoft.com/office/drawing/2014/main" id="{3CB7FCA1-4FA3-824E-9665-6E73BE21D1A1}"/>
                </a:ext>
              </a:extLst>
            </p:cNvPr>
            <p:cNvSpPr/>
            <p:nvPr/>
          </p:nvSpPr>
          <p:spPr>
            <a:xfrm>
              <a:off x="5878661" y="1487322"/>
              <a:ext cx="706222" cy="297064"/>
            </a:xfrm>
            <a:prstGeom prst="rect">
              <a:avLst/>
            </a:prstGeom>
            <a:solidFill>
              <a:srgbClr val="D7CEFF">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7" name="Rectangle 26">
              <a:extLst>
                <a:ext uri="{FF2B5EF4-FFF2-40B4-BE49-F238E27FC236}">
                  <a16:creationId xmlns:a16="http://schemas.microsoft.com/office/drawing/2014/main" id="{559528E0-783A-0640-969B-A24DC234F53C}"/>
                </a:ext>
              </a:extLst>
            </p:cNvPr>
            <p:cNvSpPr/>
            <p:nvPr/>
          </p:nvSpPr>
          <p:spPr>
            <a:xfrm>
              <a:off x="6748013" y="1487322"/>
              <a:ext cx="706222" cy="297064"/>
            </a:xfrm>
            <a:prstGeom prst="rect">
              <a:avLst/>
            </a:prstGeom>
            <a:solidFill>
              <a:srgbClr val="D7CEFF">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grpSp>
      <p:grpSp>
        <p:nvGrpSpPr>
          <p:cNvPr id="28" name="Group 27">
            <a:extLst>
              <a:ext uri="{FF2B5EF4-FFF2-40B4-BE49-F238E27FC236}">
                <a16:creationId xmlns:a16="http://schemas.microsoft.com/office/drawing/2014/main" id="{6C3380E0-20B9-5648-B2CC-3F64B7DC7AA3}"/>
              </a:ext>
            </a:extLst>
          </p:cNvPr>
          <p:cNvGrpSpPr/>
          <p:nvPr/>
        </p:nvGrpSpPr>
        <p:grpSpPr>
          <a:xfrm>
            <a:off x="4957027" y="1502871"/>
            <a:ext cx="2444926" cy="297064"/>
            <a:chOff x="5009309" y="1487322"/>
            <a:chExt cx="2444926" cy="297064"/>
          </a:xfrm>
        </p:grpSpPr>
        <p:sp>
          <p:nvSpPr>
            <p:cNvPr id="29" name="Rectangle 28">
              <a:extLst>
                <a:ext uri="{FF2B5EF4-FFF2-40B4-BE49-F238E27FC236}">
                  <a16:creationId xmlns:a16="http://schemas.microsoft.com/office/drawing/2014/main" id="{E0DD13BC-41F3-8746-8233-EA5644A06ADF}"/>
                </a:ext>
              </a:extLst>
            </p:cNvPr>
            <p:cNvSpPr/>
            <p:nvPr/>
          </p:nvSpPr>
          <p:spPr>
            <a:xfrm>
              <a:off x="5009309" y="1487322"/>
              <a:ext cx="706222" cy="297064"/>
            </a:xfrm>
            <a:prstGeom prst="rect">
              <a:avLst/>
            </a:prstGeom>
            <a:solidFill>
              <a:srgbClr val="D7CEFF">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30" name="Rectangle 29">
              <a:extLst>
                <a:ext uri="{FF2B5EF4-FFF2-40B4-BE49-F238E27FC236}">
                  <a16:creationId xmlns:a16="http://schemas.microsoft.com/office/drawing/2014/main" id="{3A815668-210F-0842-81AD-4CC946863698}"/>
                </a:ext>
              </a:extLst>
            </p:cNvPr>
            <p:cNvSpPr/>
            <p:nvPr/>
          </p:nvSpPr>
          <p:spPr>
            <a:xfrm>
              <a:off x="5878661" y="1487322"/>
              <a:ext cx="706222" cy="297064"/>
            </a:xfrm>
            <a:prstGeom prst="rect">
              <a:avLst/>
            </a:prstGeom>
            <a:solidFill>
              <a:srgbClr val="D7CEFF">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31" name="Rectangle 30">
              <a:extLst>
                <a:ext uri="{FF2B5EF4-FFF2-40B4-BE49-F238E27FC236}">
                  <a16:creationId xmlns:a16="http://schemas.microsoft.com/office/drawing/2014/main" id="{E3705EA1-3EBD-2840-B735-A97F549C3EA0}"/>
                </a:ext>
              </a:extLst>
            </p:cNvPr>
            <p:cNvSpPr/>
            <p:nvPr/>
          </p:nvSpPr>
          <p:spPr>
            <a:xfrm>
              <a:off x="6748013" y="1487322"/>
              <a:ext cx="706222" cy="297064"/>
            </a:xfrm>
            <a:prstGeom prst="rect">
              <a:avLst/>
            </a:prstGeom>
            <a:solidFill>
              <a:srgbClr val="D7CEFF">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grpSp>
    </p:spTree>
    <p:extLst>
      <p:ext uri="{BB962C8B-B14F-4D97-AF65-F5344CB8AC3E}">
        <p14:creationId xmlns:p14="http://schemas.microsoft.com/office/powerpoint/2010/main" val="343840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Kafka Architecture</a:t>
            </a:r>
          </a:p>
        </p:txBody>
      </p:sp>
      <p:sp>
        <p:nvSpPr>
          <p:cNvPr id="4" name="Slide Number Placeholder 3"/>
          <p:cNvSpPr>
            <a:spLocks noGrp="1"/>
          </p:cNvSpPr>
          <p:nvPr>
            <p:ph type="sldNum" sz="quarter" idx="10"/>
          </p:nvPr>
        </p:nvSpPr>
        <p:spPr/>
        <p:txBody>
          <a:bodyPr/>
          <a:lstStyle/>
          <a:p>
            <a:pPr eaLnBrk="0" fontAlgn="base" hangingPunct="0">
              <a:spcBef>
                <a:spcPct val="0"/>
              </a:spcBef>
              <a:spcAft>
                <a:spcPct val="0"/>
              </a:spcAft>
            </a:pPr>
            <a:fld id="{E9549862-13E2-C34D-815E-8545BD36FC59}" type="slidenum">
              <a:rPr lang="en-US">
                <a:solidFill>
                  <a:srgbClr val="6D7777"/>
                </a:solidFill>
                <a:latin typeface="Arial" panose="020B0604020202020204" pitchFamily="34" charset="0"/>
                <a:cs typeface="Arial" panose="020B0604020202020204" pitchFamily="34" charset="0"/>
              </a:rPr>
              <a:pPr eaLnBrk="0" fontAlgn="base" hangingPunct="0">
                <a:spcBef>
                  <a:spcPct val="0"/>
                </a:spcBef>
                <a:spcAft>
                  <a:spcPct val="0"/>
                </a:spcAft>
              </a:pPr>
              <a:t>8</a:t>
            </a:fld>
            <a:endParaRPr lang="en-US" dirty="0">
              <a:solidFill>
                <a:srgbClr val="6D7777"/>
              </a:solidFill>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68A36F75-27D3-2543-BB55-A55D37E77D10}"/>
              </a:ext>
            </a:extLst>
          </p:cNvPr>
          <p:cNvSpPr/>
          <p:nvPr/>
        </p:nvSpPr>
        <p:spPr>
          <a:xfrm>
            <a:off x="2976819" y="1814870"/>
            <a:ext cx="2981484" cy="685800"/>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100" dirty="0">
                <a:solidFill>
                  <a:srgbClr val="325C80">
                    <a:lumMod val="50000"/>
                  </a:srgbClr>
                </a:solidFill>
                <a:latin typeface="Arial"/>
              </a:rPr>
              <a:t>Broker-0 Server</a:t>
            </a:r>
          </a:p>
        </p:txBody>
      </p:sp>
      <p:sp>
        <p:nvSpPr>
          <p:cNvPr id="42" name="Rectangle 41">
            <a:extLst>
              <a:ext uri="{FF2B5EF4-FFF2-40B4-BE49-F238E27FC236}">
                <a16:creationId xmlns:a16="http://schemas.microsoft.com/office/drawing/2014/main" id="{78B8CC99-60FC-F54E-89A4-FFAD5956815A}"/>
              </a:ext>
            </a:extLst>
          </p:cNvPr>
          <p:cNvSpPr/>
          <p:nvPr/>
        </p:nvSpPr>
        <p:spPr>
          <a:xfrm>
            <a:off x="2976819" y="2556480"/>
            <a:ext cx="2941034" cy="685800"/>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100" dirty="0">
                <a:solidFill>
                  <a:srgbClr val="325C80">
                    <a:lumMod val="50000"/>
                  </a:srgbClr>
                </a:solidFill>
                <a:latin typeface="Arial"/>
              </a:rPr>
              <a:t>Broker-1 Server</a:t>
            </a:r>
          </a:p>
        </p:txBody>
      </p:sp>
      <p:sp>
        <p:nvSpPr>
          <p:cNvPr id="44" name="Rectangle 43">
            <a:extLst>
              <a:ext uri="{FF2B5EF4-FFF2-40B4-BE49-F238E27FC236}">
                <a16:creationId xmlns:a16="http://schemas.microsoft.com/office/drawing/2014/main" id="{56819CAF-6109-B14A-A262-0D466DDC67D5}"/>
              </a:ext>
            </a:extLst>
          </p:cNvPr>
          <p:cNvSpPr/>
          <p:nvPr/>
        </p:nvSpPr>
        <p:spPr>
          <a:xfrm>
            <a:off x="2961924" y="3308587"/>
            <a:ext cx="2981484" cy="685800"/>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100" dirty="0">
                <a:solidFill>
                  <a:srgbClr val="325C80">
                    <a:lumMod val="50000"/>
                  </a:srgbClr>
                </a:solidFill>
                <a:latin typeface="Arial"/>
              </a:rPr>
              <a:t>Broker-2 Server</a:t>
            </a:r>
          </a:p>
        </p:txBody>
      </p:sp>
      <p:sp>
        <p:nvSpPr>
          <p:cNvPr id="45" name="Rectangle 44">
            <a:extLst>
              <a:ext uri="{FF2B5EF4-FFF2-40B4-BE49-F238E27FC236}">
                <a16:creationId xmlns:a16="http://schemas.microsoft.com/office/drawing/2014/main" id="{A2841085-6626-8E4D-98D2-F6E66A6E8A36}"/>
              </a:ext>
            </a:extLst>
          </p:cNvPr>
          <p:cNvSpPr/>
          <p:nvPr/>
        </p:nvSpPr>
        <p:spPr>
          <a:xfrm>
            <a:off x="2963175" y="4158877"/>
            <a:ext cx="3157497" cy="759680"/>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050" dirty="0" err="1">
                <a:solidFill>
                  <a:srgbClr val="325C80">
                    <a:lumMod val="50000"/>
                  </a:srgbClr>
                </a:solidFill>
                <a:latin typeface="Arial"/>
              </a:rPr>
              <a:t>ZooKeeper</a:t>
            </a:r>
            <a:r>
              <a:rPr lang="en-US" sz="1050" dirty="0">
                <a:solidFill>
                  <a:srgbClr val="325C80">
                    <a:lumMod val="50000"/>
                  </a:srgbClr>
                </a:solidFill>
                <a:latin typeface="Arial"/>
              </a:rPr>
              <a:t> Ensemble</a:t>
            </a:r>
          </a:p>
        </p:txBody>
      </p:sp>
      <p:grpSp>
        <p:nvGrpSpPr>
          <p:cNvPr id="47" name="Group 46">
            <a:extLst>
              <a:ext uri="{FF2B5EF4-FFF2-40B4-BE49-F238E27FC236}">
                <a16:creationId xmlns:a16="http://schemas.microsoft.com/office/drawing/2014/main" id="{ECAA3186-331B-6148-AE9C-4A4AF15EF1E3}"/>
              </a:ext>
            </a:extLst>
          </p:cNvPr>
          <p:cNvGrpSpPr/>
          <p:nvPr/>
        </p:nvGrpSpPr>
        <p:grpSpPr>
          <a:xfrm>
            <a:off x="3086003" y="4473178"/>
            <a:ext cx="2902144" cy="332713"/>
            <a:chOff x="2488712" y="5943599"/>
            <a:chExt cx="3869525" cy="443617"/>
          </a:xfrm>
        </p:grpSpPr>
        <p:sp>
          <p:nvSpPr>
            <p:cNvPr id="48" name="Rectangle 47">
              <a:extLst>
                <a:ext uri="{FF2B5EF4-FFF2-40B4-BE49-F238E27FC236}">
                  <a16:creationId xmlns:a16="http://schemas.microsoft.com/office/drawing/2014/main" id="{02E6B90D-967E-E84F-B41A-1AE95D159D6C}"/>
                </a:ext>
              </a:extLst>
            </p:cNvPr>
            <p:cNvSpPr/>
            <p:nvPr/>
          </p:nvSpPr>
          <p:spPr>
            <a:xfrm>
              <a:off x="2488712" y="5943599"/>
              <a:ext cx="1180661" cy="43929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50" dirty="0">
                  <a:solidFill>
                    <a:srgbClr val="0000FF"/>
                  </a:solidFill>
                  <a:latin typeface="Arial"/>
                </a:rPr>
                <a:t>Node 1</a:t>
              </a:r>
            </a:p>
          </p:txBody>
        </p:sp>
        <p:sp>
          <p:nvSpPr>
            <p:cNvPr id="50" name="Rectangle 49">
              <a:extLst>
                <a:ext uri="{FF2B5EF4-FFF2-40B4-BE49-F238E27FC236}">
                  <a16:creationId xmlns:a16="http://schemas.microsoft.com/office/drawing/2014/main" id="{664FD1D6-23DE-CD43-B5B6-17686D4DDF13}"/>
                </a:ext>
              </a:extLst>
            </p:cNvPr>
            <p:cNvSpPr/>
            <p:nvPr/>
          </p:nvSpPr>
          <p:spPr>
            <a:xfrm>
              <a:off x="3833144" y="5943599"/>
              <a:ext cx="1180661" cy="43929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50" dirty="0">
                  <a:solidFill>
                    <a:srgbClr val="0000FF"/>
                  </a:solidFill>
                  <a:latin typeface="Arial"/>
                </a:rPr>
                <a:t>Node 2</a:t>
              </a:r>
            </a:p>
          </p:txBody>
        </p:sp>
        <p:sp>
          <p:nvSpPr>
            <p:cNvPr id="51" name="Rectangle 50">
              <a:extLst>
                <a:ext uri="{FF2B5EF4-FFF2-40B4-BE49-F238E27FC236}">
                  <a16:creationId xmlns:a16="http://schemas.microsoft.com/office/drawing/2014/main" id="{26BC93BD-D6EB-3143-8243-F7E786CCC0FE}"/>
                </a:ext>
              </a:extLst>
            </p:cNvPr>
            <p:cNvSpPr/>
            <p:nvPr/>
          </p:nvSpPr>
          <p:spPr>
            <a:xfrm>
              <a:off x="5177576" y="5947926"/>
              <a:ext cx="1180661" cy="43929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50">
                  <a:solidFill>
                    <a:srgbClr val="0000FF"/>
                  </a:solidFill>
                  <a:latin typeface="Arial"/>
                </a:rPr>
                <a:t>Node 3</a:t>
              </a:r>
              <a:endParaRPr lang="en-US" sz="1050" dirty="0">
                <a:solidFill>
                  <a:srgbClr val="0000FF"/>
                </a:solidFill>
                <a:latin typeface="Arial"/>
              </a:endParaRPr>
            </a:p>
          </p:txBody>
        </p:sp>
      </p:grpSp>
      <p:sp>
        <p:nvSpPr>
          <p:cNvPr id="53" name="Can 52">
            <a:extLst>
              <a:ext uri="{FF2B5EF4-FFF2-40B4-BE49-F238E27FC236}">
                <a16:creationId xmlns:a16="http://schemas.microsoft.com/office/drawing/2014/main" id="{229E8C91-C78E-814B-B0A1-CA31B535ED76}"/>
              </a:ext>
            </a:extLst>
          </p:cNvPr>
          <p:cNvSpPr/>
          <p:nvPr/>
        </p:nvSpPr>
        <p:spPr>
          <a:xfrm>
            <a:off x="5879367" y="1805006"/>
            <a:ext cx="193597" cy="532754"/>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4" name="Can 53">
            <a:extLst>
              <a:ext uri="{FF2B5EF4-FFF2-40B4-BE49-F238E27FC236}">
                <a16:creationId xmlns:a16="http://schemas.microsoft.com/office/drawing/2014/main" id="{5F7937A4-46C5-3F46-A761-01E5FB034C9A}"/>
              </a:ext>
            </a:extLst>
          </p:cNvPr>
          <p:cNvSpPr/>
          <p:nvPr/>
        </p:nvSpPr>
        <p:spPr>
          <a:xfrm>
            <a:off x="5879367" y="2526062"/>
            <a:ext cx="193597" cy="532754"/>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6" name="Can 55">
            <a:extLst>
              <a:ext uri="{FF2B5EF4-FFF2-40B4-BE49-F238E27FC236}">
                <a16:creationId xmlns:a16="http://schemas.microsoft.com/office/drawing/2014/main" id="{DB34F4A5-EB27-1A48-A50C-E3FD33E24BDC}"/>
              </a:ext>
            </a:extLst>
          </p:cNvPr>
          <p:cNvSpPr/>
          <p:nvPr/>
        </p:nvSpPr>
        <p:spPr>
          <a:xfrm>
            <a:off x="5860317" y="3387570"/>
            <a:ext cx="193597" cy="532754"/>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7" name="Rectangle 56">
            <a:extLst>
              <a:ext uri="{FF2B5EF4-FFF2-40B4-BE49-F238E27FC236}">
                <a16:creationId xmlns:a16="http://schemas.microsoft.com/office/drawing/2014/main" id="{44A682B6-4448-1449-A291-E9B7D31B5DD8}"/>
              </a:ext>
            </a:extLst>
          </p:cNvPr>
          <p:cNvSpPr/>
          <p:nvPr/>
        </p:nvSpPr>
        <p:spPr>
          <a:xfrm>
            <a:off x="2744807" y="1489323"/>
            <a:ext cx="3572498" cy="2618658"/>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dirty="0">
                <a:solidFill>
                  <a:srgbClr val="325C80">
                    <a:lumMod val="50000"/>
                  </a:srgbClr>
                </a:solidFill>
                <a:latin typeface="Arial"/>
              </a:rPr>
              <a:t>Cluster</a:t>
            </a:r>
          </a:p>
        </p:txBody>
      </p:sp>
      <p:grpSp>
        <p:nvGrpSpPr>
          <p:cNvPr id="59" name="Group 58">
            <a:extLst>
              <a:ext uri="{FF2B5EF4-FFF2-40B4-BE49-F238E27FC236}">
                <a16:creationId xmlns:a16="http://schemas.microsoft.com/office/drawing/2014/main" id="{1D039101-BB6E-A64C-8569-380A5D7CC9FA}"/>
              </a:ext>
            </a:extLst>
          </p:cNvPr>
          <p:cNvGrpSpPr/>
          <p:nvPr/>
        </p:nvGrpSpPr>
        <p:grpSpPr>
          <a:xfrm>
            <a:off x="3245098" y="3581148"/>
            <a:ext cx="2444926" cy="297064"/>
            <a:chOff x="5009309" y="1487322"/>
            <a:chExt cx="2444926" cy="297064"/>
          </a:xfrm>
        </p:grpSpPr>
        <p:sp>
          <p:nvSpPr>
            <p:cNvPr id="60" name="Rectangle 59">
              <a:extLst>
                <a:ext uri="{FF2B5EF4-FFF2-40B4-BE49-F238E27FC236}">
                  <a16:creationId xmlns:a16="http://schemas.microsoft.com/office/drawing/2014/main" id="{879909B6-8DD1-0D48-95A6-D7DA025A9856}"/>
                </a:ext>
              </a:extLst>
            </p:cNvPr>
            <p:cNvSpPr/>
            <p:nvPr/>
          </p:nvSpPr>
          <p:spPr>
            <a:xfrm>
              <a:off x="5009309" y="1487322"/>
              <a:ext cx="706222" cy="297064"/>
            </a:xfrm>
            <a:prstGeom prst="rect">
              <a:avLst/>
            </a:prstGeom>
            <a:solidFill>
              <a:srgbClr val="D7CEFF">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62" name="Rectangle 61">
              <a:extLst>
                <a:ext uri="{FF2B5EF4-FFF2-40B4-BE49-F238E27FC236}">
                  <a16:creationId xmlns:a16="http://schemas.microsoft.com/office/drawing/2014/main" id="{F6426350-2C03-A84B-9AD5-46C58F03E85C}"/>
                </a:ext>
              </a:extLst>
            </p:cNvPr>
            <p:cNvSpPr/>
            <p:nvPr/>
          </p:nvSpPr>
          <p:spPr>
            <a:xfrm>
              <a:off x="5878661" y="1487322"/>
              <a:ext cx="706222" cy="297064"/>
            </a:xfrm>
            <a:prstGeom prst="rect">
              <a:avLst/>
            </a:prstGeom>
            <a:solidFill>
              <a:srgbClr val="D7CEFF">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63" name="Rectangle 62">
              <a:extLst>
                <a:ext uri="{FF2B5EF4-FFF2-40B4-BE49-F238E27FC236}">
                  <a16:creationId xmlns:a16="http://schemas.microsoft.com/office/drawing/2014/main" id="{263B86FC-48E6-3B42-B0D5-57DDB807C965}"/>
                </a:ext>
              </a:extLst>
            </p:cNvPr>
            <p:cNvSpPr/>
            <p:nvPr/>
          </p:nvSpPr>
          <p:spPr>
            <a:xfrm>
              <a:off x="6748013" y="1487322"/>
              <a:ext cx="706222" cy="297064"/>
            </a:xfrm>
            <a:prstGeom prst="rect">
              <a:avLst/>
            </a:prstGeom>
            <a:solidFill>
              <a:srgbClr val="D7CEFF">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grpSp>
      <p:grpSp>
        <p:nvGrpSpPr>
          <p:cNvPr id="64" name="Group 63">
            <a:extLst>
              <a:ext uri="{FF2B5EF4-FFF2-40B4-BE49-F238E27FC236}">
                <a16:creationId xmlns:a16="http://schemas.microsoft.com/office/drawing/2014/main" id="{F2D19BC0-9834-AD41-AF74-03A175C060ED}"/>
              </a:ext>
            </a:extLst>
          </p:cNvPr>
          <p:cNvGrpSpPr/>
          <p:nvPr/>
        </p:nvGrpSpPr>
        <p:grpSpPr>
          <a:xfrm>
            <a:off x="3224873" y="2832283"/>
            <a:ext cx="2444926" cy="297064"/>
            <a:chOff x="5009309" y="1487322"/>
            <a:chExt cx="2444926" cy="297064"/>
          </a:xfrm>
        </p:grpSpPr>
        <p:sp>
          <p:nvSpPr>
            <p:cNvPr id="65" name="Rectangle 64">
              <a:extLst>
                <a:ext uri="{FF2B5EF4-FFF2-40B4-BE49-F238E27FC236}">
                  <a16:creationId xmlns:a16="http://schemas.microsoft.com/office/drawing/2014/main" id="{AE6D3844-54FE-1440-A89C-9CC8CCB043F5}"/>
                </a:ext>
              </a:extLst>
            </p:cNvPr>
            <p:cNvSpPr/>
            <p:nvPr/>
          </p:nvSpPr>
          <p:spPr>
            <a:xfrm>
              <a:off x="5009309" y="1487322"/>
              <a:ext cx="706222" cy="297064"/>
            </a:xfrm>
            <a:prstGeom prst="rect">
              <a:avLst/>
            </a:prstGeom>
            <a:solidFill>
              <a:srgbClr val="D7CEFF">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66" name="Rectangle 65">
              <a:extLst>
                <a:ext uri="{FF2B5EF4-FFF2-40B4-BE49-F238E27FC236}">
                  <a16:creationId xmlns:a16="http://schemas.microsoft.com/office/drawing/2014/main" id="{13A1C608-6A40-374E-8182-398D409278BD}"/>
                </a:ext>
              </a:extLst>
            </p:cNvPr>
            <p:cNvSpPr/>
            <p:nvPr/>
          </p:nvSpPr>
          <p:spPr>
            <a:xfrm>
              <a:off x="5878661" y="1487322"/>
              <a:ext cx="706222" cy="297064"/>
            </a:xfrm>
            <a:prstGeom prst="rect">
              <a:avLst/>
            </a:prstGeom>
            <a:solidFill>
              <a:srgbClr val="D7CEFF">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67" name="Rectangle 66">
              <a:extLst>
                <a:ext uri="{FF2B5EF4-FFF2-40B4-BE49-F238E27FC236}">
                  <a16:creationId xmlns:a16="http://schemas.microsoft.com/office/drawing/2014/main" id="{615D69E4-0500-7141-8C6A-B3FC2F27704D}"/>
                </a:ext>
              </a:extLst>
            </p:cNvPr>
            <p:cNvSpPr/>
            <p:nvPr/>
          </p:nvSpPr>
          <p:spPr>
            <a:xfrm>
              <a:off x="6748013" y="1487322"/>
              <a:ext cx="706222" cy="297064"/>
            </a:xfrm>
            <a:prstGeom prst="rect">
              <a:avLst/>
            </a:prstGeom>
            <a:solidFill>
              <a:srgbClr val="D7CEFF">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grpSp>
      <p:grpSp>
        <p:nvGrpSpPr>
          <p:cNvPr id="68" name="Group 67">
            <a:extLst>
              <a:ext uri="{FF2B5EF4-FFF2-40B4-BE49-F238E27FC236}">
                <a16:creationId xmlns:a16="http://schemas.microsoft.com/office/drawing/2014/main" id="{CEFC34EB-6C0E-F54A-B186-D3C7872C9818}"/>
              </a:ext>
            </a:extLst>
          </p:cNvPr>
          <p:cNvGrpSpPr/>
          <p:nvPr/>
        </p:nvGrpSpPr>
        <p:grpSpPr>
          <a:xfrm>
            <a:off x="3239016" y="2120883"/>
            <a:ext cx="2444926" cy="297064"/>
            <a:chOff x="5009309" y="1487322"/>
            <a:chExt cx="2444926" cy="297064"/>
          </a:xfrm>
        </p:grpSpPr>
        <p:sp>
          <p:nvSpPr>
            <p:cNvPr id="72" name="Rectangle 71">
              <a:extLst>
                <a:ext uri="{FF2B5EF4-FFF2-40B4-BE49-F238E27FC236}">
                  <a16:creationId xmlns:a16="http://schemas.microsoft.com/office/drawing/2014/main" id="{3DADDCC0-0531-934F-8E59-D4FB6F610328}"/>
                </a:ext>
              </a:extLst>
            </p:cNvPr>
            <p:cNvSpPr/>
            <p:nvPr/>
          </p:nvSpPr>
          <p:spPr>
            <a:xfrm>
              <a:off x="5009309" y="1487322"/>
              <a:ext cx="706222" cy="297064"/>
            </a:xfrm>
            <a:prstGeom prst="rect">
              <a:avLst/>
            </a:prstGeom>
            <a:solidFill>
              <a:srgbClr val="D7CEFF">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73" name="Rectangle 72">
              <a:extLst>
                <a:ext uri="{FF2B5EF4-FFF2-40B4-BE49-F238E27FC236}">
                  <a16:creationId xmlns:a16="http://schemas.microsoft.com/office/drawing/2014/main" id="{4EE9A2F8-F2D1-5948-AAA5-3D8A261D0DEE}"/>
                </a:ext>
              </a:extLst>
            </p:cNvPr>
            <p:cNvSpPr/>
            <p:nvPr/>
          </p:nvSpPr>
          <p:spPr>
            <a:xfrm>
              <a:off x="5878661" y="1487322"/>
              <a:ext cx="706222" cy="297064"/>
            </a:xfrm>
            <a:prstGeom prst="rect">
              <a:avLst/>
            </a:prstGeom>
            <a:solidFill>
              <a:srgbClr val="D7CEFF">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74" name="Rectangle 73">
              <a:extLst>
                <a:ext uri="{FF2B5EF4-FFF2-40B4-BE49-F238E27FC236}">
                  <a16:creationId xmlns:a16="http://schemas.microsoft.com/office/drawing/2014/main" id="{FC549553-1C62-4148-966C-541ED2E089AA}"/>
                </a:ext>
              </a:extLst>
            </p:cNvPr>
            <p:cNvSpPr/>
            <p:nvPr/>
          </p:nvSpPr>
          <p:spPr>
            <a:xfrm>
              <a:off x="6748013" y="1487322"/>
              <a:ext cx="706222" cy="297064"/>
            </a:xfrm>
            <a:prstGeom prst="rect">
              <a:avLst/>
            </a:prstGeom>
            <a:solidFill>
              <a:srgbClr val="D7CEFF">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grpSp>
      <p:sp>
        <p:nvSpPr>
          <p:cNvPr id="5" name="Rounded Rectangle 4">
            <a:extLst>
              <a:ext uri="{FF2B5EF4-FFF2-40B4-BE49-F238E27FC236}">
                <a16:creationId xmlns:a16="http://schemas.microsoft.com/office/drawing/2014/main" id="{C679CEC1-F7B2-0D4D-A539-87D9BF6C56ED}"/>
              </a:ext>
            </a:extLst>
          </p:cNvPr>
          <p:cNvSpPr/>
          <p:nvPr/>
        </p:nvSpPr>
        <p:spPr>
          <a:xfrm>
            <a:off x="418709" y="3242280"/>
            <a:ext cx="914400" cy="530331"/>
          </a:xfrm>
          <a:prstGeom prst="roundRect">
            <a:avLst>
              <a:gd name="adj" fmla="val 6219"/>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rgbClr val="0000FF"/>
                </a:solidFill>
                <a:effectLst/>
                <a:uLnTx/>
                <a:uFillTx/>
                <a:latin typeface="Arial"/>
                <a:ea typeface="+mn-ea"/>
                <a:cs typeface="+mn-cs"/>
              </a:rPr>
              <a:t>External System</a:t>
            </a:r>
          </a:p>
        </p:txBody>
      </p:sp>
      <p:sp>
        <p:nvSpPr>
          <p:cNvPr id="75" name="Rounded Rectangle 74">
            <a:extLst>
              <a:ext uri="{FF2B5EF4-FFF2-40B4-BE49-F238E27FC236}">
                <a16:creationId xmlns:a16="http://schemas.microsoft.com/office/drawing/2014/main" id="{62FE5EC2-4BEA-4346-9BB0-757BBFEBB073}"/>
              </a:ext>
            </a:extLst>
          </p:cNvPr>
          <p:cNvSpPr/>
          <p:nvPr/>
        </p:nvSpPr>
        <p:spPr>
          <a:xfrm>
            <a:off x="7852405" y="3242280"/>
            <a:ext cx="914400" cy="530331"/>
          </a:xfrm>
          <a:prstGeom prst="roundRect">
            <a:avLst>
              <a:gd name="adj" fmla="val 6219"/>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rgbClr val="0000FF"/>
                </a:solidFill>
                <a:effectLst/>
                <a:uLnTx/>
                <a:uFillTx/>
                <a:latin typeface="Arial"/>
                <a:ea typeface="+mn-ea"/>
                <a:cs typeface="+mn-cs"/>
              </a:rPr>
              <a:t>External System</a:t>
            </a:r>
          </a:p>
        </p:txBody>
      </p:sp>
      <p:sp>
        <p:nvSpPr>
          <p:cNvPr id="7" name="Rectangle 6">
            <a:extLst>
              <a:ext uri="{FF2B5EF4-FFF2-40B4-BE49-F238E27FC236}">
                <a16:creationId xmlns:a16="http://schemas.microsoft.com/office/drawing/2014/main" id="{BC588637-9CBA-5944-ADE7-F81EE0D94F7E}"/>
              </a:ext>
            </a:extLst>
          </p:cNvPr>
          <p:cNvSpPr/>
          <p:nvPr/>
        </p:nvSpPr>
        <p:spPr>
          <a:xfrm>
            <a:off x="1124558" y="3878212"/>
            <a:ext cx="914400" cy="46402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Source Connector</a:t>
            </a:r>
          </a:p>
        </p:txBody>
      </p:sp>
      <p:sp>
        <p:nvSpPr>
          <p:cNvPr id="17" name="Rectangle 16">
            <a:extLst>
              <a:ext uri="{FF2B5EF4-FFF2-40B4-BE49-F238E27FC236}">
                <a16:creationId xmlns:a16="http://schemas.microsoft.com/office/drawing/2014/main" id="{4EED24C5-6F2E-A042-83A3-629A33714694}"/>
              </a:ext>
            </a:extLst>
          </p:cNvPr>
          <p:cNvSpPr/>
          <p:nvPr/>
        </p:nvSpPr>
        <p:spPr>
          <a:xfrm flipV="1">
            <a:off x="794408" y="3649388"/>
            <a:ext cx="147287" cy="187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9" name="Elbow Connector 8">
            <a:extLst>
              <a:ext uri="{FF2B5EF4-FFF2-40B4-BE49-F238E27FC236}">
                <a16:creationId xmlns:a16="http://schemas.microsoft.com/office/drawing/2014/main" id="{83AD5E51-4F2D-6948-908D-0524109AC432}"/>
              </a:ext>
            </a:extLst>
          </p:cNvPr>
          <p:cNvCxnSpPr>
            <a:cxnSpLocks/>
            <a:stCxn id="17" idx="0"/>
            <a:endCxn id="7" idx="1"/>
          </p:cNvCxnSpPr>
          <p:nvPr/>
        </p:nvCxnSpPr>
        <p:spPr>
          <a:xfrm rot="16200000" flipH="1">
            <a:off x="859827" y="3845493"/>
            <a:ext cx="272956" cy="256506"/>
          </a:xfrm>
          <a:prstGeom prst="bentConnector2">
            <a:avLst/>
          </a:prstGeom>
          <a:ln cap="rnd">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82" name="Rectangle 81">
            <a:extLst>
              <a:ext uri="{FF2B5EF4-FFF2-40B4-BE49-F238E27FC236}">
                <a16:creationId xmlns:a16="http://schemas.microsoft.com/office/drawing/2014/main" id="{8E807B7E-0965-5349-80EF-ADA43B0F9AC0}"/>
              </a:ext>
            </a:extLst>
          </p:cNvPr>
          <p:cNvSpPr/>
          <p:nvPr/>
        </p:nvSpPr>
        <p:spPr>
          <a:xfrm>
            <a:off x="6752714" y="3878212"/>
            <a:ext cx="914400" cy="46402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Sink Connector</a:t>
            </a:r>
          </a:p>
        </p:txBody>
      </p:sp>
      <p:sp>
        <p:nvSpPr>
          <p:cNvPr id="83" name="Rectangle 82">
            <a:extLst>
              <a:ext uri="{FF2B5EF4-FFF2-40B4-BE49-F238E27FC236}">
                <a16:creationId xmlns:a16="http://schemas.microsoft.com/office/drawing/2014/main" id="{DB8020E5-B292-2341-9F07-5DFDA629F59F}"/>
              </a:ext>
            </a:extLst>
          </p:cNvPr>
          <p:cNvSpPr/>
          <p:nvPr/>
        </p:nvSpPr>
        <p:spPr>
          <a:xfrm flipV="1">
            <a:off x="8256896" y="3652805"/>
            <a:ext cx="147287" cy="187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84" name="Elbow Connector 83">
            <a:extLst>
              <a:ext uri="{FF2B5EF4-FFF2-40B4-BE49-F238E27FC236}">
                <a16:creationId xmlns:a16="http://schemas.microsoft.com/office/drawing/2014/main" id="{636E35DF-4CD7-7F43-8096-D2AFA6C0E72B}"/>
              </a:ext>
            </a:extLst>
          </p:cNvPr>
          <p:cNvCxnSpPr>
            <a:cxnSpLocks/>
            <a:stCxn id="83" idx="0"/>
            <a:endCxn id="82" idx="3"/>
          </p:cNvCxnSpPr>
          <p:nvPr/>
        </p:nvCxnSpPr>
        <p:spPr>
          <a:xfrm rot="5400000">
            <a:off x="7864058" y="3643741"/>
            <a:ext cx="269539" cy="663426"/>
          </a:xfrm>
          <a:prstGeom prst="bentConnector2">
            <a:avLst/>
          </a:prstGeom>
          <a:ln cap="rnd">
            <a:solidFill>
              <a:srgbClr val="0000FF"/>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87" name="Curved Connector 86">
            <a:extLst>
              <a:ext uri="{FF2B5EF4-FFF2-40B4-BE49-F238E27FC236}">
                <a16:creationId xmlns:a16="http://schemas.microsoft.com/office/drawing/2014/main" id="{9DB67E8A-6D3B-624F-B2CF-9EE3EDE48280}"/>
              </a:ext>
            </a:extLst>
          </p:cNvPr>
          <p:cNvCxnSpPr>
            <a:cxnSpLocks/>
            <a:stCxn id="7" idx="3"/>
            <a:endCxn id="44" idx="1"/>
          </p:cNvCxnSpPr>
          <p:nvPr/>
        </p:nvCxnSpPr>
        <p:spPr>
          <a:xfrm flipV="1">
            <a:off x="2038958" y="3651487"/>
            <a:ext cx="922966" cy="458737"/>
          </a:xfrm>
          <a:prstGeom prst="curvedConnector3">
            <a:avLst>
              <a:gd name="adj1" fmla="val 50000"/>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0" name="Curved Connector 89">
            <a:extLst>
              <a:ext uri="{FF2B5EF4-FFF2-40B4-BE49-F238E27FC236}">
                <a16:creationId xmlns:a16="http://schemas.microsoft.com/office/drawing/2014/main" id="{1FB80FCE-38F3-DA41-B445-2FBA25AA5440}"/>
              </a:ext>
            </a:extLst>
          </p:cNvPr>
          <p:cNvCxnSpPr>
            <a:cxnSpLocks/>
            <a:stCxn id="56" idx="4"/>
            <a:endCxn id="82" idx="1"/>
          </p:cNvCxnSpPr>
          <p:nvPr/>
        </p:nvCxnSpPr>
        <p:spPr>
          <a:xfrm>
            <a:off x="6053914" y="3653947"/>
            <a:ext cx="698800" cy="456277"/>
          </a:xfrm>
          <a:prstGeom prst="curvedConnector3">
            <a:avLst>
              <a:gd name="adj1" fmla="val 50000"/>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94" name="Rounded Rectangle 93">
            <a:extLst>
              <a:ext uri="{FF2B5EF4-FFF2-40B4-BE49-F238E27FC236}">
                <a16:creationId xmlns:a16="http://schemas.microsoft.com/office/drawing/2014/main" id="{31FE48DF-8DBD-AA4D-B2B2-AF3384C1A883}"/>
              </a:ext>
            </a:extLst>
          </p:cNvPr>
          <p:cNvSpPr/>
          <p:nvPr/>
        </p:nvSpPr>
        <p:spPr>
          <a:xfrm>
            <a:off x="418727" y="1224158"/>
            <a:ext cx="914400" cy="265166"/>
          </a:xfrm>
          <a:prstGeom prst="roundRect">
            <a:avLst>
              <a:gd name="adj" fmla="val 6219"/>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rgbClr val="0000FF"/>
                </a:solidFill>
                <a:effectLst/>
                <a:uLnTx/>
                <a:uFillTx/>
                <a:latin typeface="Arial"/>
                <a:ea typeface="+mn-ea"/>
                <a:cs typeface="+mn-cs"/>
              </a:rPr>
              <a:t>Producers</a:t>
            </a:r>
          </a:p>
        </p:txBody>
      </p:sp>
      <p:sp>
        <p:nvSpPr>
          <p:cNvPr id="95" name="Rounded Rectangle 94">
            <a:extLst>
              <a:ext uri="{FF2B5EF4-FFF2-40B4-BE49-F238E27FC236}">
                <a16:creationId xmlns:a16="http://schemas.microsoft.com/office/drawing/2014/main" id="{92301383-FFED-5446-8A1C-9497F717F896}"/>
              </a:ext>
            </a:extLst>
          </p:cNvPr>
          <p:cNvSpPr/>
          <p:nvPr/>
        </p:nvSpPr>
        <p:spPr>
          <a:xfrm>
            <a:off x="418709" y="1700538"/>
            <a:ext cx="914400" cy="265166"/>
          </a:xfrm>
          <a:prstGeom prst="roundRect">
            <a:avLst>
              <a:gd name="adj" fmla="val 6219"/>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rgbClr val="0000FF"/>
                </a:solidFill>
                <a:effectLst/>
                <a:uLnTx/>
                <a:uFillTx/>
                <a:latin typeface="Arial"/>
                <a:ea typeface="+mn-ea"/>
                <a:cs typeface="+mn-cs"/>
              </a:rPr>
              <a:t>Producers</a:t>
            </a:r>
          </a:p>
        </p:txBody>
      </p:sp>
      <p:sp>
        <p:nvSpPr>
          <p:cNvPr id="96" name="Rounded Rectangle 95">
            <a:extLst>
              <a:ext uri="{FF2B5EF4-FFF2-40B4-BE49-F238E27FC236}">
                <a16:creationId xmlns:a16="http://schemas.microsoft.com/office/drawing/2014/main" id="{0D263833-C895-6F46-A12E-24F705F175DB}"/>
              </a:ext>
            </a:extLst>
          </p:cNvPr>
          <p:cNvSpPr/>
          <p:nvPr/>
        </p:nvSpPr>
        <p:spPr>
          <a:xfrm>
            <a:off x="418709" y="2153443"/>
            <a:ext cx="914400" cy="265166"/>
          </a:xfrm>
          <a:prstGeom prst="roundRect">
            <a:avLst>
              <a:gd name="adj" fmla="val 6219"/>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rgbClr val="0000FF"/>
                </a:solidFill>
                <a:effectLst/>
                <a:uLnTx/>
                <a:uFillTx/>
                <a:latin typeface="Arial"/>
                <a:ea typeface="+mn-ea"/>
                <a:cs typeface="+mn-cs"/>
              </a:rPr>
              <a:t>Producers</a:t>
            </a:r>
          </a:p>
        </p:txBody>
      </p:sp>
      <p:sp>
        <p:nvSpPr>
          <p:cNvPr id="97" name="Rounded Rectangle 96">
            <a:extLst>
              <a:ext uri="{FF2B5EF4-FFF2-40B4-BE49-F238E27FC236}">
                <a16:creationId xmlns:a16="http://schemas.microsoft.com/office/drawing/2014/main" id="{83440421-82C3-6249-A8B6-9E0C13FC854E}"/>
              </a:ext>
            </a:extLst>
          </p:cNvPr>
          <p:cNvSpPr/>
          <p:nvPr/>
        </p:nvSpPr>
        <p:spPr>
          <a:xfrm>
            <a:off x="7800063" y="1224158"/>
            <a:ext cx="914400" cy="265166"/>
          </a:xfrm>
          <a:prstGeom prst="roundRect">
            <a:avLst>
              <a:gd name="adj" fmla="val 6219"/>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rgbClr val="0000FF"/>
                </a:solidFill>
                <a:latin typeface="Arial"/>
              </a:rPr>
              <a:t>Cons</a:t>
            </a:r>
            <a:r>
              <a:rPr kumimoji="0" lang="en-US" sz="1000" b="0" i="0" u="none" strike="noStrike" kern="1200" cap="none" spc="0" normalizeH="0" baseline="0" noProof="0" dirty="0" err="1">
                <a:ln>
                  <a:noFill/>
                </a:ln>
                <a:solidFill>
                  <a:srgbClr val="0000FF"/>
                </a:solidFill>
                <a:effectLst/>
                <a:uLnTx/>
                <a:uFillTx/>
                <a:latin typeface="Arial"/>
                <a:ea typeface="+mn-ea"/>
                <a:cs typeface="+mn-cs"/>
              </a:rPr>
              <a:t>umer</a:t>
            </a:r>
            <a:endParaRPr kumimoji="0" lang="en-US" sz="1000" b="0" i="0" u="none" strike="noStrike" kern="1200" cap="none" spc="0" normalizeH="0" baseline="0" noProof="0" dirty="0">
              <a:ln>
                <a:noFill/>
              </a:ln>
              <a:solidFill>
                <a:srgbClr val="0000FF"/>
              </a:solidFill>
              <a:effectLst/>
              <a:uLnTx/>
              <a:uFillTx/>
              <a:latin typeface="Arial"/>
              <a:ea typeface="+mn-ea"/>
              <a:cs typeface="+mn-cs"/>
            </a:endParaRPr>
          </a:p>
        </p:txBody>
      </p:sp>
      <p:sp>
        <p:nvSpPr>
          <p:cNvPr id="98" name="Rounded Rectangle 97">
            <a:extLst>
              <a:ext uri="{FF2B5EF4-FFF2-40B4-BE49-F238E27FC236}">
                <a16:creationId xmlns:a16="http://schemas.microsoft.com/office/drawing/2014/main" id="{B3429C83-974E-9D4B-91F8-325DC4D62F90}"/>
              </a:ext>
            </a:extLst>
          </p:cNvPr>
          <p:cNvSpPr/>
          <p:nvPr/>
        </p:nvSpPr>
        <p:spPr>
          <a:xfrm>
            <a:off x="7810891" y="1700538"/>
            <a:ext cx="914400" cy="265166"/>
          </a:xfrm>
          <a:prstGeom prst="roundRect">
            <a:avLst>
              <a:gd name="adj" fmla="val 6219"/>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rgbClr val="0000FF"/>
                </a:solidFill>
                <a:latin typeface="Arial"/>
              </a:rPr>
              <a:t>Cons</a:t>
            </a:r>
            <a:r>
              <a:rPr kumimoji="0" lang="en-US" sz="1000" b="0" i="0" u="none" strike="noStrike" kern="1200" cap="none" spc="0" normalizeH="0" baseline="0" noProof="0" dirty="0" err="1">
                <a:ln>
                  <a:noFill/>
                </a:ln>
                <a:solidFill>
                  <a:srgbClr val="0000FF"/>
                </a:solidFill>
                <a:effectLst/>
                <a:uLnTx/>
                <a:uFillTx/>
                <a:latin typeface="Arial"/>
                <a:ea typeface="+mn-ea"/>
                <a:cs typeface="+mn-cs"/>
              </a:rPr>
              <a:t>umer</a:t>
            </a:r>
            <a:endParaRPr kumimoji="0" lang="en-US" sz="1000" b="0" i="0" u="none" strike="noStrike" kern="1200" cap="none" spc="0" normalizeH="0" baseline="0" noProof="0" dirty="0">
              <a:ln>
                <a:noFill/>
              </a:ln>
              <a:solidFill>
                <a:srgbClr val="0000FF"/>
              </a:solidFill>
              <a:effectLst/>
              <a:uLnTx/>
              <a:uFillTx/>
              <a:latin typeface="Arial"/>
              <a:ea typeface="+mn-ea"/>
              <a:cs typeface="+mn-cs"/>
            </a:endParaRPr>
          </a:p>
        </p:txBody>
      </p:sp>
      <p:sp>
        <p:nvSpPr>
          <p:cNvPr id="99" name="Rounded Rectangle 98">
            <a:extLst>
              <a:ext uri="{FF2B5EF4-FFF2-40B4-BE49-F238E27FC236}">
                <a16:creationId xmlns:a16="http://schemas.microsoft.com/office/drawing/2014/main" id="{CE1082BF-3C68-9B47-8CA0-2110D7A062C3}"/>
              </a:ext>
            </a:extLst>
          </p:cNvPr>
          <p:cNvSpPr/>
          <p:nvPr/>
        </p:nvSpPr>
        <p:spPr>
          <a:xfrm>
            <a:off x="7810891" y="2153443"/>
            <a:ext cx="914400" cy="265166"/>
          </a:xfrm>
          <a:prstGeom prst="roundRect">
            <a:avLst>
              <a:gd name="adj" fmla="val 6219"/>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rgbClr val="0000FF"/>
                </a:solidFill>
                <a:latin typeface="Arial"/>
              </a:rPr>
              <a:t>Cons</a:t>
            </a:r>
            <a:r>
              <a:rPr kumimoji="0" lang="en-US" sz="1000" b="0" i="0" u="none" strike="noStrike" kern="1200" cap="none" spc="0" normalizeH="0" baseline="0" noProof="0" dirty="0" err="1">
                <a:ln>
                  <a:noFill/>
                </a:ln>
                <a:solidFill>
                  <a:srgbClr val="0000FF"/>
                </a:solidFill>
                <a:effectLst/>
                <a:uLnTx/>
                <a:uFillTx/>
                <a:latin typeface="Arial"/>
                <a:ea typeface="+mn-ea"/>
                <a:cs typeface="+mn-cs"/>
              </a:rPr>
              <a:t>umer</a:t>
            </a:r>
            <a:endParaRPr kumimoji="0" lang="en-US" sz="1000" b="0" i="0" u="none" strike="noStrike" kern="1200" cap="none" spc="0" normalizeH="0" baseline="0" noProof="0" dirty="0">
              <a:ln>
                <a:noFill/>
              </a:ln>
              <a:solidFill>
                <a:srgbClr val="0000FF"/>
              </a:solidFill>
              <a:effectLst/>
              <a:uLnTx/>
              <a:uFillTx/>
              <a:latin typeface="Arial"/>
              <a:ea typeface="+mn-ea"/>
              <a:cs typeface="+mn-cs"/>
            </a:endParaRPr>
          </a:p>
        </p:txBody>
      </p:sp>
      <p:cxnSp>
        <p:nvCxnSpPr>
          <p:cNvPr id="100" name="Curved Connector 99">
            <a:extLst>
              <a:ext uri="{FF2B5EF4-FFF2-40B4-BE49-F238E27FC236}">
                <a16:creationId xmlns:a16="http://schemas.microsoft.com/office/drawing/2014/main" id="{6A269D6D-2072-AB44-AE21-B8A6978A59CA}"/>
              </a:ext>
            </a:extLst>
          </p:cNvPr>
          <p:cNvCxnSpPr>
            <a:cxnSpLocks/>
            <a:endCxn id="41" idx="1"/>
          </p:cNvCxnSpPr>
          <p:nvPr/>
        </p:nvCxnSpPr>
        <p:spPr>
          <a:xfrm>
            <a:off x="1632729" y="1923152"/>
            <a:ext cx="1344090" cy="234618"/>
          </a:xfrm>
          <a:prstGeom prst="curvedConnector3">
            <a:avLst>
              <a:gd name="adj1" fmla="val 50000"/>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Curved Connector 102">
            <a:extLst>
              <a:ext uri="{FF2B5EF4-FFF2-40B4-BE49-F238E27FC236}">
                <a16:creationId xmlns:a16="http://schemas.microsoft.com/office/drawing/2014/main" id="{D21360CA-430F-D34E-8BD5-FE290F16B6AB}"/>
              </a:ext>
            </a:extLst>
          </p:cNvPr>
          <p:cNvCxnSpPr>
            <a:cxnSpLocks/>
            <a:stCxn id="53" idx="4"/>
          </p:cNvCxnSpPr>
          <p:nvPr/>
        </p:nvCxnSpPr>
        <p:spPr>
          <a:xfrm flipV="1">
            <a:off x="6072964" y="1824689"/>
            <a:ext cx="1594150" cy="246694"/>
          </a:xfrm>
          <a:prstGeom prst="curvedConnector3">
            <a:avLst>
              <a:gd name="adj1" fmla="val 50000"/>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8462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Title 3"/>
          <p:cNvSpPr txBox="1">
            <a:spLocks noGrp="1"/>
          </p:cNvSpPr>
          <p:nvPr>
            <p:ph type="title"/>
          </p:nvPr>
        </p:nvSpPr>
        <p:spPr>
          <a:prstGeom prst="rect">
            <a:avLst/>
          </a:prstGeom>
        </p:spPr>
        <p:txBody>
          <a:bodyPr/>
          <a:lstStyle/>
          <a:p>
            <a:r>
              <a:t>Partitions</a:t>
            </a:r>
          </a:p>
        </p:txBody>
      </p:sp>
      <p:sp>
        <p:nvSpPr>
          <p:cNvPr id="4" name="Slide Number Placeholder 3">
            <a:extLst>
              <a:ext uri="{FF2B5EF4-FFF2-40B4-BE49-F238E27FC236}">
                <a16:creationId xmlns:a16="http://schemas.microsoft.com/office/drawing/2014/main" id="{BC366D6D-4175-384B-916A-0170CB5A7159}"/>
              </a:ext>
            </a:extLst>
          </p:cNvPr>
          <p:cNvSpPr>
            <a:spLocks noGrp="1"/>
          </p:cNvSpPr>
          <p:nvPr>
            <p:ph type="sldNum" sz="quarter" idx="10"/>
          </p:nvPr>
        </p:nvSpPr>
        <p:spPr/>
        <p:txBody>
          <a:bodyPr/>
          <a:lstStyle/>
          <a:p>
            <a:fld id="{2F63A97E-D605-DC42-8452-C14CD1FA87FA}" type="slidenum">
              <a:rPr lang="en-US" smtClean="0">
                <a:solidFill>
                  <a:srgbClr val="5AAAFA"/>
                </a:solidFill>
              </a:rPr>
              <a:pPr/>
              <a:t>9</a:t>
            </a:fld>
            <a:endParaRPr lang="en-US">
              <a:solidFill>
                <a:srgbClr val="5AAAFA"/>
              </a:solidFill>
            </a:endParaRPr>
          </a:p>
        </p:txBody>
      </p:sp>
      <p:pic>
        <p:nvPicPr>
          <p:cNvPr id="553" name="kate_illus_1.png" descr="kate_illus_1.png"/>
          <p:cNvPicPr>
            <a:picLocks noChangeAspect="1"/>
          </p:cNvPicPr>
          <p:nvPr/>
        </p:nvPicPr>
        <p:blipFill>
          <a:blip r:embed="rId3"/>
          <a:srcRect t="6339" b="6339"/>
          <a:stretch>
            <a:fillRect/>
          </a:stretch>
        </p:blipFill>
        <p:spPr>
          <a:xfrm>
            <a:off x="2286000" y="357188"/>
            <a:ext cx="5741970" cy="4442267"/>
          </a:xfrm>
          <a:prstGeom prst="rect">
            <a:avLst/>
          </a:prstGeom>
          <a:ln w="12700">
            <a:miter lim="400000"/>
          </a:ln>
        </p:spPr>
      </p:pic>
      <p:sp>
        <p:nvSpPr>
          <p:cNvPr id="7" name="Rectangle 6">
            <a:extLst>
              <a:ext uri="{FF2B5EF4-FFF2-40B4-BE49-F238E27FC236}">
                <a16:creationId xmlns:a16="http://schemas.microsoft.com/office/drawing/2014/main" id="{33678F25-3454-C14C-BBED-FBE119BB862A}"/>
              </a:ext>
            </a:extLst>
          </p:cNvPr>
          <p:cNvSpPr/>
          <p:nvPr/>
        </p:nvSpPr>
        <p:spPr>
          <a:xfrm>
            <a:off x="269528" y="4325666"/>
            <a:ext cx="6949401" cy="300082"/>
          </a:xfrm>
          <a:prstGeom prst="rect">
            <a:avLst/>
          </a:prstGeom>
        </p:spPr>
        <p:txBody>
          <a:bodyPr wrap="square">
            <a:spAutoFit/>
          </a:bodyPr>
          <a:lstStyle/>
          <a:p>
            <a:r>
              <a:rPr lang="en-US" dirty="0">
                <a:hlinkClick r:id="rId4"/>
              </a:rPr>
              <a:t>https://ibm-cloud-architecture.github.io/refarch-eda/kafka/arch/</a:t>
            </a:r>
            <a:endParaRPr lang="en-US" dirty="0"/>
          </a:p>
        </p:txBody>
      </p:sp>
      <p:sp>
        <p:nvSpPr>
          <p:cNvPr id="8" name="Rounded Rectangle 7">
            <a:extLst>
              <a:ext uri="{FF2B5EF4-FFF2-40B4-BE49-F238E27FC236}">
                <a16:creationId xmlns:a16="http://schemas.microsoft.com/office/drawing/2014/main" id="{C7369D21-2A5D-1E4C-98AD-CB2FBD3FB840}"/>
              </a:ext>
            </a:extLst>
          </p:cNvPr>
          <p:cNvSpPr/>
          <p:nvPr/>
        </p:nvSpPr>
        <p:spPr>
          <a:xfrm>
            <a:off x="1788720" y="1426528"/>
            <a:ext cx="6768935" cy="573618"/>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hangingPunct="0">
              <a:spcBef>
                <a:spcPct val="0"/>
              </a:spcBef>
              <a:spcAft>
                <a:spcPct val="0"/>
              </a:spcAft>
            </a:pPr>
            <a:r>
              <a:rPr lang="en-US" sz="825" dirty="0">
                <a:solidFill>
                  <a:srgbClr val="1D3649">
                    <a:lumMod val="50000"/>
                  </a:srgbClr>
                </a:solidFill>
                <a:latin typeface="Arial"/>
              </a:rPr>
              <a:t>Partition 1</a:t>
            </a:r>
          </a:p>
        </p:txBody>
      </p:sp>
      <p:sp>
        <p:nvSpPr>
          <p:cNvPr id="9" name="Rounded Rectangle 8">
            <a:extLst>
              <a:ext uri="{FF2B5EF4-FFF2-40B4-BE49-F238E27FC236}">
                <a16:creationId xmlns:a16="http://schemas.microsoft.com/office/drawing/2014/main" id="{F08104BA-7BD0-A548-B53B-1C2005DF509B}"/>
              </a:ext>
            </a:extLst>
          </p:cNvPr>
          <p:cNvSpPr/>
          <p:nvPr/>
        </p:nvSpPr>
        <p:spPr>
          <a:xfrm>
            <a:off x="1788720" y="2143877"/>
            <a:ext cx="6768935" cy="58842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hangingPunct="0">
              <a:spcBef>
                <a:spcPct val="0"/>
              </a:spcBef>
              <a:spcAft>
                <a:spcPct val="0"/>
              </a:spcAft>
            </a:pPr>
            <a:r>
              <a:rPr lang="en-US" sz="825" dirty="0">
                <a:solidFill>
                  <a:srgbClr val="1D3649">
                    <a:lumMod val="50000"/>
                  </a:srgbClr>
                </a:solidFill>
                <a:latin typeface="Arial"/>
              </a:rPr>
              <a:t>Partition 2</a:t>
            </a:r>
          </a:p>
        </p:txBody>
      </p:sp>
      <p:sp>
        <p:nvSpPr>
          <p:cNvPr id="10" name="Rounded Rectangle 9">
            <a:extLst>
              <a:ext uri="{FF2B5EF4-FFF2-40B4-BE49-F238E27FC236}">
                <a16:creationId xmlns:a16="http://schemas.microsoft.com/office/drawing/2014/main" id="{4A85F98C-F719-B14D-9DC5-C63B2B048C06}"/>
              </a:ext>
            </a:extLst>
          </p:cNvPr>
          <p:cNvSpPr/>
          <p:nvPr/>
        </p:nvSpPr>
        <p:spPr>
          <a:xfrm>
            <a:off x="1788720" y="2824362"/>
            <a:ext cx="6768935" cy="564156"/>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hangingPunct="0">
              <a:spcBef>
                <a:spcPct val="0"/>
              </a:spcBef>
              <a:spcAft>
                <a:spcPct val="0"/>
              </a:spcAft>
            </a:pPr>
            <a:r>
              <a:rPr lang="en-US" sz="825" dirty="0">
                <a:solidFill>
                  <a:srgbClr val="1D3649">
                    <a:lumMod val="50000"/>
                  </a:srgbClr>
                </a:solidFill>
                <a:latin typeface="Arial"/>
              </a:rPr>
              <a:t>Partition 3</a:t>
            </a:r>
          </a:p>
        </p:txBody>
      </p:sp>
      <p:sp>
        <p:nvSpPr>
          <p:cNvPr id="11" name="Left Brace 10">
            <a:extLst>
              <a:ext uri="{FF2B5EF4-FFF2-40B4-BE49-F238E27FC236}">
                <a16:creationId xmlns:a16="http://schemas.microsoft.com/office/drawing/2014/main" id="{C8373CF7-98C8-B340-A0EF-FE1D2A374DC5}"/>
              </a:ext>
            </a:extLst>
          </p:cNvPr>
          <p:cNvSpPr/>
          <p:nvPr/>
        </p:nvSpPr>
        <p:spPr>
          <a:xfrm>
            <a:off x="1307768" y="1599095"/>
            <a:ext cx="325089" cy="1789423"/>
          </a:xfrm>
          <a:prstGeom prst="leftBrace">
            <a:avLst>
              <a:gd name="adj1" fmla="val 0"/>
              <a:gd name="adj2" fmla="val 50000"/>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eaLnBrk="0" fontAlgn="base" hangingPunct="0">
              <a:spcBef>
                <a:spcPct val="0"/>
              </a:spcBef>
              <a:spcAft>
                <a:spcPct val="0"/>
              </a:spcAft>
            </a:pPr>
            <a:endParaRPr lang="en-US">
              <a:solidFill>
                <a:srgbClr val="1D3649">
                  <a:lumMod val="50000"/>
                </a:srgbClr>
              </a:solidFill>
              <a:latin typeface="Arial"/>
            </a:endParaRPr>
          </a:p>
        </p:txBody>
      </p:sp>
      <p:sp>
        <p:nvSpPr>
          <p:cNvPr id="12" name="TextBox 11">
            <a:extLst>
              <a:ext uri="{FF2B5EF4-FFF2-40B4-BE49-F238E27FC236}">
                <a16:creationId xmlns:a16="http://schemas.microsoft.com/office/drawing/2014/main" id="{AF889CD6-8FCE-CB44-8AE3-594FD88AAB43}"/>
              </a:ext>
            </a:extLst>
          </p:cNvPr>
          <p:cNvSpPr txBox="1"/>
          <p:nvPr/>
        </p:nvSpPr>
        <p:spPr>
          <a:xfrm>
            <a:off x="702915" y="2378390"/>
            <a:ext cx="537327" cy="230832"/>
          </a:xfrm>
          <a:prstGeom prst="rect">
            <a:avLst/>
          </a:prstGeom>
          <a:noFill/>
        </p:spPr>
        <p:txBody>
          <a:bodyPr wrap="none" rtlCol="0">
            <a:spAutoFit/>
          </a:bodyPr>
          <a:lstStyle/>
          <a:p>
            <a:pPr eaLnBrk="0" fontAlgn="base" hangingPunct="0">
              <a:spcBef>
                <a:spcPct val="0"/>
              </a:spcBef>
              <a:spcAft>
                <a:spcPct val="0"/>
              </a:spcAft>
            </a:pPr>
            <a:r>
              <a:rPr lang="en-US" sz="900" dirty="0">
                <a:solidFill>
                  <a:srgbClr val="1D3649">
                    <a:lumMod val="50000"/>
                  </a:srgbClr>
                </a:solidFill>
                <a:latin typeface="Arial" panose="020B0604020202020204" pitchFamily="34" charset="0"/>
                <a:cs typeface="Arial" panose="020B0604020202020204" pitchFamily="34" charset="0"/>
              </a:rPr>
              <a:t>TOPIC</a:t>
            </a:r>
          </a:p>
        </p:txBody>
      </p:sp>
    </p:spTree>
    <p:extLst>
      <p:ext uri="{BB962C8B-B14F-4D97-AF65-F5344CB8AC3E}">
        <p14:creationId xmlns:p14="http://schemas.microsoft.com/office/powerpoint/2010/main" val="1162559114"/>
      </p:ext>
    </p:extLst>
  </p:cSld>
  <p:clrMapOvr>
    <a:masterClrMapping/>
  </p:clrMapOvr>
</p:sld>
</file>

<file path=ppt/theme/theme1.xml><?xml version="1.0" encoding="utf-8"?>
<a:theme xmlns:a="http://schemas.openxmlformats.org/drawingml/2006/main" name="1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2.xml><?xml version="1.0" encoding="utf-8"?>
<a:theme xmlns:a="http://schemas.openxmlformats.org/drawingml/2006/main" name="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t"/>
      <a:lstStyle>
        <a:defPPr marL="0" marR="0" indent="0" algn="l" defTabSz="685800" rtl="0" eaLnBrk="1" fontAlgn="auto" latinLnBrk="0" hangingPunct="1">
          <a:lnSpc>
            <a:spcPct val="100000"/>
          </a:lnSpc>
          <a:spcBef>
            <a:spcPts val="0"/>
          </a:spcBef>
          <a:spcAft>
            <a:spcPts val="0"/>
          </a:spcAft>
          <a:buClrTx/>
          <a:buSzTx/>
          <a:buFontTx/>
          <a:buNone/>
          <a:tabLst/>
          <a:defRPr kumimoji="0" sz="1000" b="0" i="0" u="none" strike="noStrike" kern="1200" cap="none" spc="0" normalizeH="0" baseline="0" noProof="0" dirty="0">
            <a:ln>
              <a:noFill/>
            </a:ln>
            <a:solidFill>
              <a:prstClr val="white"/>
            </a:solidFill>
            <a:effectLst/>
            <a:uLnTx/>
            <a:uFillTx/>
            <a:latin typeface="Arial"/>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34161</TotalTime>
  <Words>5053</Words>
  <Application>Microsoft Macintosh PowerPoint</Application>
  <PresentationFormat>On-screen Show (16:9)</PresentationFormat>
  <Paragraphs>1145</Paragraphs>
  <Slides>65</Slides>
  <Notes>54</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65</vt:i4>
      </vt:variant>
    </vt:vector>
  </HeadingPairs>
  <TitlesOfParts>
    <vt:vector size="80" baseType="lpstr">
      <vt:lpstr>AppleColorEmoji</vt:lpstr>
      <vt:lpstr>Arial</vt:lpstr>
      <vt:lpstr>Calibri</vt:lpstr>
      <vt:lpstr>Calibri Light</vt:lpstr>
      <vt:lpstr>Gill Sans</vt:lpstr>
      <vt:lpstr>Helvetica Neue Light</vt:lpstr>
      <vt:lpstr>Helvetica Neue Thin</vt:lpstr>
      <vt:lpstr>IBM Plex Mono</vt:lpstr>
      <vt:lpstr>IBM Plex Mono SemiBold</vt:lpstr>
      <vt:lpstr>IBM Plex Sans</vt:lpstr>
      <vt:lpstr>IBM Plex Sans Light</vt:lpstr>
      <vt:lpstr>IBM Plex Sans SemiBold</vt:lpstr>
      <vt:lpstr>Wingdings</vt:lpstr>
      <vt:lpstr>1_dk_blu_background_2017</vt:lpstr>
      <vt:lpstr>Office Theme</vt:lpstr>
      <vt:lpstr>Table Of Content</vt:lpstr>
      <vt:lpstr>PowerPoint Presentation</vt:lpstr>
      <vt:lpstr>Apache Kafka is an Open-Source Streaming Platform</vt:lpstr>
      <vt:lpstr>Solution Components</vt:lpstr>
      <vt:lpstr>PowerPoint Presentation</vt:lpstr>
      <vt:lpstr>Brokers</vt:lpstr>
      <vt:lpstr>Brokers and cluster</vt:lpstr>
      <vt:lpstr>Kafka Architecture</vt:lpstr>
      <vt:lpstr>Partitions</vt:lpstr>
      <vt:lpstr>Replication</vt:lpstr>
      <vt:lpstr>Replication</vt:lpstr>
      <vt:lpstr>Replication</vt:lpstr>
      <vt:lpstr>PowerPoint Presentation</vt:lpstr>
      <vt:lpstr>Producers</vt:lpstr>
      <vt:lpstr>Topics</vt:lpstr>
      <vt:lpstr>Topics and Keys</vt:lpstr>
      <vt:lpstr>Retention Period and Compaction</vt:lpstr>
      <vt:lpstr>Producers and Keys</vt:lpstr>
      <vt:lpstr>Producers and Keys</vt:lpstr>
      <vt:lpstr>Kafka Producers</vt:lpstr>
      <vt:lpstr>Producers</vt:lpstr>
      <vt:lpstr>Kafka Producers</vt:lpstr>
      <vt:lpstr>Consumers</vt:lpstr>
      <vt:lpstr>Kafka Consumers</vt:lpstr>
      <vt:lpstr>Consumers</vt:lpstr>
      <vt:lpstr>Consumer Groups</vt:lpstr>
      <vt:lpstr>Consumer Groups</vt:lpstr>
      <vt:lpstr>Consumer Groups</vt:lpstr>
      <vt:lpstr>Consumer Groups</vt:lpstr>
      <vt:lpstr>Consumer Groups</vt:lpstr>
      <vt:lpstr>Consumer Groups</vt:lpstr>
      <vt:lpstr>PowerPoint Presentation</vt:lpstr>
      <vt:lpstr>Kafka Streams</vt:lpstr>
      <vt:lpstr>Kafka Streams</vt:lpstr>
      <vt:lpstr>Streams</vt:lpstr>
      <vt:lpstr>Kafka Streams examples</vt:lpstr>
      <vt:lpstr>PowerPoint Presentation</vt:lpstr>
      <vt:lpstr>Kafka Connect – bridge to cloud-native apps</vt:lpstr>
      <vt:lpstr>Kafka Connect</vt:lpstr>
      <vt:lpstr>PowerPoint Presentation</vt:lpstr>
      <vt:lpstr>IBM Event Streams</vt:lpstr>
      <vt:lpstr>IBM Event Streams Delivers Differentiated Value</vt:lpstr>
      <vt:lpstr>IBM Event Streams for IBM Cloud</vt:lpstr>
      <vt:lpstr>IBM Event Streams for IBM Cloud</vt:lpstr>
      <vt:lpstr>Cluster topology</vt:lpstr>
      <vt:lpstr>Comparison with IBM Event Streams</vt:lpstr>
      <vt:lpstr>Available plans</vt:lpstr>
      <vt:lpstr>Core Services of IBM Cloud Private</vt:lpstr>
      <vt:lpstr>IBM Event Streams On-Premise</vt:lpstr>
      <vt:lpstr>Orchestrated with Kubernetes and Helm</vt:lpstr>
      <vt:lpstr>IBM Event Streams On Premise</vt:lpstr>
      <vt:lpstr>High Availability, Scaling and Configuration with Ease</vt:lpstr>
      <vt:lpstr>Safe, Planned Upgrade of Apache Kafka</vt:lpstr>
      <vt:lpstr>Security – Authentication and Access Control</vt:lpstr>
      <vt:lpstr>PowerPoint Presentation</vt:lpstr>
      <vt:lpstr>IBM Event Streams | Enterprise Grade Reliability</vt:lpstr>
      <vt:lpstr>Geo-Replication Makes Disaster Recovery Simple</vt:lpstr>
      <vt:lpstr>Geo-Replication is Effortless to Configure</vt:lpstr>
      <vt:lpstr>Publish Events from Anywhere with the REST Producer API</vt:lpstr>
      <vt:lpstr>IBM Event Streams v2019.2.1 </vt:lpstr>
      <vt:lpstr>Broader Connectivity </vt:lpstr>
      <vt:lpstr>Kafka Connectors</vt:lpstr>
      <vt:lpstr>IBM Event Streams | Schema Registry</vt:lpstr>
      <vt:lpstr>Schema Registry </vt:lpstr>
      <vt:lpstr>IBM Garage Locations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324</cp:revision>
  <dcterms:created xsi:type="dcterms:W3CDTF">2019-01-17T23:14:09Z</dcterms:created>
  <dcterms:modified xsi:type="dcterms:W3CDTF">2019-08-27T15:10:19Z</dcterms:modified>
</cp:coreProperties>
</file>